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6858000" cy="9144000"/>
  <p:embeddedFontLst>
    <p:embeddedFont>
      <p:font typeface="Canva Sans 1" panose="020B0604020202020204" charset="0"/>
      <p:regular r:id="rId21"/>
    </p:embeddedFont>
    <p:embeddedFont>
      <p:font typeface="Canva Sans 1 Bold" panose="020B0604020202020204" charset="0"/>
      <p:regular r:id="rId22"/>
    </p:embeddedFont>
    <p:embeddedFont>
      <p:font typeface="Fiona" panose="020B0604020202020204" charset="0"/>
      <p:regular r:id="rId23"/>
    </p:embeddedFont>
    <p:embeddedFont>
      <p:font typeface="Garet" panose="020B0604020202020204" charset="0"/>
      <p:regular r:id="rId24"/>
    </p:embeddedFont>
    <p:embeddedFont>
      <p:font typeface="Mont Bold" panose="020B0604020202020204" charset="0"/>
      <p:regular r:id="rId25"/>
    </p:embeddedFont>
    <p:embeddedFont>
      <p:font typeface="Mont Heavy" panose="020B0604020202020204" charset="0"/>
      <p:regular r:id="rId26"/>
    </p:embeddedFont>
    <p:embeddedFont>
      <p:font typeface="Open Sans" panose="020B0606030504020204" pitchFamily="34" charset="0"/>
      <p:regular r:id="rId27"/>
    </p:embeddedFont>
    <p:embeddedFont>
      <p:font typeface="Open Sans Bold" panose="020B0806030504020204" charset="0"/>
      <p:regular r:id="rId28"/>
    </p:embeddedFont>
    <p:embeddedFont>
      <p:font typeface="Poppins" panose="00000500000000000000" pitchFamily="2" charset="0"/>
      <p:regular r:id="rId29"/>
    </p:embeddedFont>
    <p:embeddedFont>
      <p:font typeface="Poppins Bold" panose="00000800000000000000" charset="0"/>
      <p:regular r:id="rId30"/>
    </p:embeddedFont>
    <p:embeddedFont>
      <p:font typeface="Telegraf" panose="020B0604020202020204" charset="0"/>
      <p:regular r:id="rId31"/>
    </p:embeddedFont>
    <p:embeddedFont>
      <p:font typeface="Telegraf Bold" panose="020B0604020202020204" charset="0"/>
      <p:regular r:id="rId32"/>
    </p:embeddedFont>
    <p:embeddedFont>
      <p:font typeface="Tex Gyre Termes Bold" panose="020B0604020202020204" charset="0"/>
      <p:regular r:id="rId33"/>
    </p:embeddedFont>
    <p:embeddedFont>
      <p:font typeface="Trocchi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0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1.png"/><Relationship Id="rId7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4.png"/><Relationship Id="rId7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53.png"/><Relationship Id="rId7" Type="http://schemas.openxmlformats.org/officeDocument/2006/relationships/image" Target="../media/image3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58313" y="4322637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243251" y="2909968"/>
            <a:ext cx="11471806" cy="1147180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419736"/>
            <a:ext cx="308805" cy="308805"/>
          </a:xfrm>
          <a:custGeom>
            <a:avLst/>
            <a:gdLst/>
            <a:ahLst/>
            <a:cxnLst/>
            <a:rect l="l" t="t" r="r" b="b"/>
            <a:pathLst>
              <a:path w="308805" h="308805">
                <a:moveTo>
                  <a:pt x="0" y="0"/>
                </a:moveTo>
                <a:lnTo>
                  <a:pt x="308805" y="0"/>
                </a:lnTo>
                <a:lnTo>
                  <a:pt x="308805" y="308804"/>
                </a:lnTo>
                <a:lnTo>
                  <a:pt x="0" y="30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94659" y="2579496"/>
            <a:ext cx="234262" cy="234262"/>
          </a:xfrm>
          <a:custGeom>
            <a:avLst/>
            <a:gdLst/>
            <a:ahLst/>
            <a:cxnLst/>
            <a:rect l="l" t="t" r="r" b="b"/>
            <a:pathLst>
              <a:path w="234262" h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119834" y="754371"/>
            <a:ext cx="274329" cy="274329"/>
          </a:xfrm>
          <a:custGeom>
            <a:avLst/>
            <a:gdLst/>
            <a:ahLst/>
            <a:cxnLst/>
            <a:rect l="l" t="t" r="r" b="b"/>
            <a:pathLst>
              <a:path w="274329" h="274329">
                <a:moveTo>
                  <a:pt x="0" y="0"/>
                </a:moveTo>
                <a:lnTo>
                  <a:pt x="274329" y="0"/>
                </a:lnTo>
                <a:lnTo>
                  <a:pt x="27432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58313" y="4322637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5135603" y="22385"/>
            <a:ext cx="23423603" cy="10242231"/>
          </a:xfrm>
          <a:custGeom>
            <a:avLst/>
            <a:gdLst/>
            <a:ahLst/>
            <a:cxnLst/>
            <a:rect l="l" t="t" r="r" b="b"/>
            <a:pathLst>
              <a:path w="23423603" h="10242231">
                <a:moveTo>
                  <a:pt x="0" y="0"/>
                </a:moveTo>
                <a:lnTo>
                  <a:pt x="23423603" y="0"/>
                </a:lnTo>
                <a:lnTo>
                  <a:pt x="23423603" y="10242230"/>
                </a:lnTo>
                <a:lnTo>
                  <a:pt x="0" y="10242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t="-102464" b="-10246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4299" y="4169056"/>
            <a:ext cx="8268063" cy="8268030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73672" y="7630925"/>
            <a:ext cx="7710498" cy="242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19163A"/>
                </a:solidFill>
                <a:latin typeface="Canva Sans 1 Bold"/>
              </a:rPr>
              <a:t>Presented to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 1"/>
              </a:rPr>
              <a:t>Mr. Tanoy Debnath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 1"/>
              </a:rPr>
              <a:t>Lecturer, Dept. of CSE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 1"/>
              </a:rPr>
              <a:t>Green University Of Bangladesh</a:t>
            </a:r>
          </a:p>
          <a:p>
            <a:pPr algn="ctr">
              <a:lnSpc>
                <a:spcPts val="4284"/>
              </a:lnSpc>
            </a:pPr>
            <a:endParaRPr lang="en-US" sz="2520">
              <a:solidFill>
                <a:srgbClr val="19163A"/>
              </a:solidFill>
              <a:latin typeface="Canva Sans 1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854931" y="7768616"/>
            <a:ext cx="2214124" cy="2214115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11579" y="22385"/>
            <a:ext cx="2420298" cy="2353728"/>
          </a:xfrm>
          <a:custGeom>
            <a:avLst/>
            <a:gdLst/>
            <a:ahLst/>
            <a:cxnLst/>
            <a:rect l="l" t="t" r="r" b="b"/>
            <a:pathLst>
              <a:path w="2420298" h="2353728">
                <a:moveTo>
                  <a:pt x="0" y="0"/>
                </a:moveTo>
                <a:lnTo>
                  <a:pt x="2420298" y="0"/>
                </a:lnTo>
                <a:lnTo>
                  <a:pt x="2420298" y="2353728"/>
                </a:lnTo>
                <a:lnTo>
                  <a:pt x="0" y="2353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505951" y="2096163"/>
            <a:ext cx="11670116" cy="116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1"/>
              </a:rPr>
              <a:t>Course Title: Database System Lab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 1"/>
              </a:rPr>
              <a:t>Course Code: CSE 210  Section: 213 D10</a:t>
            </a:r>
          </a:p>
          <a:p>
            <a:pPr algn="ctr">
              <a:lnSpc>
                <a:spcPts val="270"/>
              </a:lnSpc>
            </a:pPr>
            <a:endParaRPr lang="en-US" sz="3135">
              <a:solidFill>
                <a:srgbClr val="000000"/>
              </a:solidFill>
              <a:latin typeface="Canva Sans 1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79452" y="259444"/>
            <a:ext cx="14549309" cy="102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BF63"/>
                </a:solidFill>
                <a:latin typeface="Tex Gyre Termes Bold"/>
              </a:rPr>
              <a:t>Green </a:t>
            </a:r>
            <a:r>
              <a:rPr lang="en-US" sz="6000">
                <a:solidFill>
                  <a:srgbClr val="5271FF"/>
                </a:solidFill>
                <a:latin typeface="Tex Gyre Termes Bold"/>
              </a:rPr>
              <a:t>University of Bangladesh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17761" y="1298674"/>
            <a:ext cx="1304649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1 Bold"/>
              </a:rPr>
              <a:t>Department Of Computer Science and Engineering(CSE)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l="-183" r="-1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05612" y="1019175"/>
            <a:ext cx="7665010" cy="112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elegraf Bold"/>
              </a:rPr>
              <a:t>Implementation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48310" y="3059398"/>
            <a:ext cx="1897563" cy="808836"/>
          </a:xfrm>
          <a:custGeom>
            <a:avLst/>
            <a:gdLst/>
            <a:ahLst/>
            <a:cxnLst/>
            <a:rect l="l" t="t" r="r" b="b"/>
            <a:pathLst>
              <a:path w="1897563" h="808836">
                <a:moveTo>
                  <a:pt x="0" y="0"/>
                </a:moveTo>
                <a:lnTo>
                  <a:pt x="1897563" y="0"/>
                </a:lnTo>
                <a:lnTo>
                  <a:pt x="1897563" y="808836"/>
                </a:lnTo>
                <a:lnTo>
                  <a:pt x="0" y="808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61926" y="3317448"/>
            <a:ext cx="631984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 1"/>
              </a:rPr>
              <a:t>Home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2228" y="3104360"/>
            <a:ext cx="14515772" cy="7182640"/>
            <a:chOff x="0" y="0"/>
            <a:chExt cx="2019982" cy="9995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999520"/>
            </a:xfrm>
            <a:custGeom>
              <a:avLst/>
              <a:gdLst/>
              <a:ahLst/>
              <a:cxnLst/>
              <a:rect l="l" t="t" r="r" b="b"/>
              <a:pathLst>
                <a:path w="2019982" h="999520">
                  <a:moveTo>
                    <a:pt x="12267" y="0"/>
                  </a:moveTo>
                  <a:lnTo>
                    <a:pt x="2007715" y="0"/>
                  </a:lnTo>
                  <a:cubicBezTo>
                    <a:pt x="2010968" y="0"/>
                    <a:pt x="2014088" y="1292"/>
                    <a:pt x="2016389" y="3593"/>
                  </a:cubicBezTo>
                  <a:cubicBezTo>
                    <a:pt x="2018689" y="5893"/>
                    <a:pt x="2019982" y="9014"/>
                    <a:pt x="2019982" y="12267"/>
                  </a:cubicBezTo>
                  <a:lnTo>
                    <a:pt x="2019982" y="987253"/>
                  </a:lnTo>
                  <a:cubicBezTo>
                    <a:pt x="2019982" y="990506"/>
                    <a:pt x="2018689" y="993626"/>
                    <a:pt x="2016389" y="995927"/>
                  </a:cubicBezTo>
                  <a:cubicBezTo>
                    <a:pt x="2014088" y="998227"/>
                    <a:pt x="2010968" y="999520"/>
                    <a:pt x="2007715" y="999520"/>
                  </a:cubicBezTo>
                  <a:lnTo>
                    <a:pt x="12267" y="999520"/>
                  </a:lnTo>
                  <a:cubicBezTo>
                    <a:pt x="9014" y="999520"/>
                    <a:pt x="5893" y="998227"/>
                    <a:pt x="3593" y="995927"/>
                  </a:cubicBezTo>
                  <a:cubicBezTo>
                    <a:pt x="1292" y="993626"/>
                    <a:pt x="0" y="990506"/>
                    <a:pt x="0" y="987253"/>
                  </a:cubicBezTo>
                  <a:lnTo>
                    <a:pt x="0" y="12267"/>
                  </a:lnTo>
                  <a:cubicBezTo>
                    <a:pt x="0" y="9014"/>
                    <a:pt x="1292" y="5893"/>
                    <a:pt x="3593" y="3593"/>
                  </a:cubicBezTo>
                  <a:cubicBezTo>
                    <a:pt x="5893" y="1292"/>
                    <a:pt x="9014" y="0"/>
                    <a:pt x="12267" y="0"/>
                  </a:cubicBezTo>
                  <a:close/>
                </a:path>
              </a:pathLst>
            </a:custGeom>
            <a:blipFill>
              <a:blip r:embed="rId2"/>
              <a:stretch>
                <a:fillRect t="-333" b="-3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7658935"/>
            <a:ext cx="3128648" cy="2628065"/>
          </a:xfrm>
          <a:custGeom>
            <a:avLst/>
            <a:gdLst/>
            <a:ahLst/>
            <a:cxnLst/>
            <a:rect l="l" t="t" r="r" b="b"/>
            <a:pathLst>
              <a:path w="3128648" h="2628065">
                <a:moveTo>
                  <a:pt x="0" y="0"/>
                </a:moveTo>
                <a:lnTo>
                  <a:pt x="3128648" y="0"/>
                </a:lnTo>
                <a:lnTo>
                  <a:pt x="3128648" y="2628065"/>
                </a:lnTo>
                <a:lnTo>
                  <a:pt x="0" y="262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8310" y="3059398"/>
            <a:ext cx="1897563" cy="808836"/>
          </a:xfrm>
          <a:custGeom>
            <a:avLst/>
            <a:gdLst/>
            <a:ahLst/>
            <a:cxnLst/>
            <a:rect l="l" t="t" r="r" b="b"/>
            <a:pathLst>
              <a:path w="1897563" h="808836">
                <a:moveTo>
                  <a:pt x="0" y="0"/>
                </a:moveTo>
                <a:lnTo>
                  <a:pt x="1897563" y="0"/>
                </a:lnTo>
                <a:lnTo>
                  <a:pt x="1897563" y="808836"/>
                </a:lnTo>
                <a:lnTo>
                  <a:pt x="0" y="808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29541" y="3317448"/>
            <a:ext cx="696754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 1"/>
              </a:rPr>
              <a:t>SignUp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95987" y="1019175"/>
            <a:ext cx="11551721" cy="112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elegraf Bold"/>
              </a:rPr>
              <a:t>Implementation (Con.)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2228" y="2963119"/>
            <a:ext cx="14515772" cy="7323881"/>
            <a:chOff x="0" y="0"/>
            <a:chExt cx="2019982" cy="10191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19174"/>
            </a:xfrm>
            <a:custGeom>
              <a:avLst/>
              <a:gdLst/>
              <a:ahLst/>
              <a:cxnLst/>
              <a:rect l="l" t="t" r="r" b="b"/>
              <a:pathLst>
                <a:path w="2019982" h="1019174">
                  <a:moveTo>
                    <a:pt x="12267" y="0"/>
                  </a:moveTo>
                  <a:lnTo>
                    <a:pt x="2007715" y="0"/>
                  </a:lnTo>
                  <a:cubicBezTo>
                    <a:pt x="2010968" y="0"/>
                    <a:pt x="2014088" y="1292"/>
                    <a:pt x="2016389" y="3593"/>
                  </a:cubicBezTo>
                  <a:cubicBezTo>
                    <a:pt x="2018689" y="5893"/>
                    <a:pt x="2019982" y="9014"/>
                    <a:pt x="2019982" y="12267"/>
                  </a:cubicBezTo>
                  <a:lnTo>
                    <a:pt x="2019982" y="1006907"/>
                  </a:lnTo>
                  <a:cubicBezTo>
                    <a:pt x="2019982" y="1010161"/>
                    <a:pt x="2018689" y="1013281"/>
                    <a:pt x="2016389" y="1015582"/>
                  </a:cubicBezTo>
                  <a:cubicBezTo>
                    <a:pt x="2014088" y="1017882"/>
                    <a:pt x="2010968" y="1019174"/>
                    <a:pt x="2007715" y="1019174"/>
                  </a:cubicBezTo>
                  <a:lnTo>
                    <a:pt x="12267" y="1019174"/>
                  </a:lnTo>
                  <a:cubicBezTo>
                    <a:pt x="9014" y="1019174"/>
                    <a:pt x="5893" y="1017882"/>
                    <a:pt x="3593" y="1015582"/>
                  </a:cubicBezTo>
                  <a:cubicBezTo>
                    <a:pt x="1292" y="1013281"/>
                    <a:pt x="0" y="1010161"/>
                    <a:pt x="0" y="1006907"/>
                  </a:cubicBezTo>
                  <a:lnTo>
                    <a:pt x="0" y="12267"/>
                  </a:lnTo>
                  <a:cubicBezTo>
                    <a:pt x="0" y="9014"/>
                    <a:pt x="1292" y="5893"/>
                    <a:pt x="3593" y="3593"/>
                  </a:cubicBezTo>
                  <a:cubicBezTo>
                    <a:pt x="5893" y="1292"/>
                    <a:pt x="9014" y="0"/>
                    <a:pt x="12267" y="0"/>
                  </a:cubicBezTo>
                  <a:close/>
                </a:path>
              </a:pathLst>
            </a:custGeom>
            <a:blipFill>
              <a:blip r:embed="rId2"/>
              <a:stretch>
                <a:fillRect l="-46" r="-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7342194"/>
            <a:ext cx="2786523" cy="2944806"/>
          </a:xfrm>
          <a:custGeom>
            <a:avLst/>
            <a:gdLst/>
            <a:ahLst/>
            <a:cxnLst/>
            <a:rect l="l" t="t" r="r" b="b"/>
            <a:pathLst>
              <a:path w="2786523" h="2944806">
                <a:moveTo>
                  <a:pt x="0" y="0"/>
                </a:moveTo>
                <a:lnTo>
                  <a:pt x="2786523" y="0"/>
                </a:lnTo>
                <a:lnTo>
                  <a:pt x="2786523" y="2944806"/>
                </a:lnTo>
                <a:lnTo>
                  <a:pt x="0" y="2944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8310" y="3059398"/>
            <a:ext cx="1897563" cy="808836"/>
          </a:xfrm>
          <a:custGeom>
            <a:avLst/>
            <a:gdLst/>
            <a:ahLst/>
            <a:cxnLst/>
            <a:rect l="l" t="t" r="r" b="b"/>
            <a:pathLst>
              <a:path w="1897563" h="808836">
                <a:moveTo>
                  <a:pt x="0" y="0"/>
                </a:moveTo>
                <a:lnTo>
                  <a:pt x="1897563" y="0"/>
                </a:lnTo>
                <a:lnTo>
                  <a:pt x="1897563" y="808836"/>
                </a:lnTo>
                <a:lnTo>
                  <a:pt x="0" y="808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25825" y="3317448"/>
            <a:ext cx="110418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 1"/>
              </a:rPr>
              <a:t>Registation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29362" y="1019175"/>
            <a:ext cx="11551721" cy="112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elegraf Bold"/>
              </a:rPr>
              <a:t>Implementation (Con.)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2228" y="3176451"/>
            <a:ext cx="14515772" cy="7110549"/>
            <a:chOff x="0" y="0"/>
            <a:chExt cx="2019982" cy="9894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989488"/>
            </a:xfrm>
            <a:custGeom>
              <a:avLst/>
              <a:gdLst/>
              <a:ahLst/>
              <a:cxnLst/>
              <a:rect l="l" t="t" r="r" b="b"/>
              <a:pathLst>
                <a:path w="2019982" h="989488">
                  <a:moveTo>
                    <a:pt x="12267" y="0"/>
                  </a:moveTo>
                  <a:lnTo>
                    <a:pt x="2007715" y="0"/>
                  </a:lnTo>
                  <a:cubicBezTo>
                    <a:pt x="2010968" y="0"/>
                    <a:pt x="2014088" y="1292"/>
                    <a:pt x="2016389" y="3593"/>
                  </a:cubicBezTo>
                  <a:cubicBezTo>
                    <a:pt x="2018689" y="5893"/>
                    <a:pt x="2019982" y="9014"/>
                    <a:pt x="2019982" y="12267"/>
                  </a:cubicBezTo>
                  <a:lnTo>
                    <a:pt x="2019982" y="977221"/>
                  </a:lnTo>
                  <a:cubicBezTo>
                    <a:pt x="2019982" y="980474"/>
                    <a:pt x="2018689" y="983594"/>
                    <a:pt x="2016389" y="985895"/>
                  </a:cubicBezTo>
                  <a:cubicBezTo>
                    <a:pt x="2014088" y="988195"/>
                    <a:pt x="2010968" y="989488"/>
                    <a:pt x="2007715" y="989488"/>
                  </a:cubicBezTo>
                  <a:lnTo>
                    <a:pt x="12267" y="989488"/>
                  </a:lnTo>
                  <a:cubicBezTo>
                    <a:pt x="9014" y="989488"/>
                    <a:pt x="5893" y="988195"/>
                    <a:pt x="3593" y="985895"/>
                  </a:cubicBezTo>
                  <a:cubicBezTo>
                    <a:pt x="1292" y="983594"/>
                    <a:pt x="0" y="980474"/>
                    <a:pt x="0" y="977221"/>
                  </a:cubicBezTo>
                  <a:lnTo>
                    <a:pt x="0" y="12267"/>
                  </a:lnTo>
                  <a:cubicBezTo>
                    <a:pt x="0" y="9014"/>
                    <a:pt x="1292" y="5893"/>
                    <a:pt x="3593" y="3593"/>
                  </a:cubicBezTo>
                  <a:cubicBezTo>
                    <a:pt x="5893" y="1292"/>
                    <a:pt x="9014" y="0"/>
                    <a:pt x="12267" y="0"/>
                  </a:cubicBezTo>
                  <a:close/>
                </a:path>
              </a:pathLst>
            </a:custGeom>
            <a:blipFill>
              <a:blip r:embed="rId2"/>
              <a:stretch>
                <a:fillRect t="-1566" b="-15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7677629"/>
            <a:ext cx="2896619" cy="2609371"/>
          </a:xfrm>
          <a:custGeom>
            <a:avLst/>
            <a:gdLst/>
            <a:ahLst/>
            <a:cxnLst/>
            <a:rect l="l" t="t" r="r" b="b"/>
            <a:pathLst>
              <a:path w="2896619" h="2609371">
                <a:moveTo>
                  <a:pt x="0" y="0"/>
                </a:moveTo>
                <a:lnTo>
                  <a:pt x="2896619" y="0"/>
                </a:lnTo>
                <a:lnTo>
                  <a:pt x="2896619" y="2609371"/>
                </a:lnTo>
                <a:lnTo>
                  <a:pt x="0" y="2609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29362" y="1019175"/>
            <a:ext cx="11551721" cy="112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elegraf Bold"/>
              </a:rPr>
              <a:t>Implementation (Con.)</a:t>
            </a:r>
          </a:p>
        </p:txBody>
      </p:sp>
      <p:sp>
        <p:nvSpPr>
          <p:cNvPr id="7" name="Freeform 7"/>
          <p:cNvSpPr/>
          <p:nvPr/>
        </p:nvSpPr>
        <p:spPr>
          <a:xfrm>
            <a:off x="1448310" y="3059398"/>
            <a:ext cx="1897563" cy="808836"/>
          </a:xfrm>
          <a:custGeom>
            <a:avLst/>
            <a:gdLst/>
            <a:ahLst/>
            <a:cxnLst/>
            <a:rect l="l" t="t" r="r" b="b"/>
            <a:pathLst>
              <a:path w="1897563" h="808836">
                <a:moveTo>
                  <a:pt x="0" y="0"/>
                </a:moveTo>
                <a:lnTo>
                  <a:pt x="1897563" y="0"/>
                </a:lnTo>
                <a:lnTo>
                  <a:pt x="1897563" y="808836"/>
                </a:lnTo>
                <a:lnTo>
                  <a:pt x="0" y="808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6513" y="3290125"/>
            <a:ext cx="1577221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 1"/>
              </a:rPr>
              <a:t>Admission Form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11472" y="3636374"/>
            <a:ext cx="13676528" cy="6650626"/>
            <a:chOff x="0" y="0"/>
            <a:chExt cx="2019982" cy="982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982277"/>
            </a:xfrm>
            <a:custGeom>
              <a:avLst/>
              <a:gdLst/>
              <a:ahLst/>
              <a:cxnLst/>
              <a:rect l="l" t="t" r="r" b="b"/>
              <a:pathLst>
                <a:path w="2019982" h="982277">
                  <a:moveTo>
                    <a:pt x="13020" y="0"/>
                  </a:moveTo>
                  <a:lnTo>
                    <a:pt x="2006962" y="0"/>
                  </a:lnTo>
                  <a:cubicBezTo>
                    <a:pt x="2014152" y="0"/>
                    <a:pt x="2019982" y="5829"/>
                    <a:pt x="2019982" y="13020"/>
                  </a:cubicBezTo>
                  <a:lnTo>
                    <a:pt x="2019982" y="969258"/>
                  </a:lnTo>
                  <a:cubicBezTo>
                    <a:pt x="2019982" y="972710"/>
                    <a:pt x="2018610" y="976022"/>
                    <a:pt x="2016168" y="978464"/>
                  </a:cubicBezTo>
                  <a:cubicBezTo>
                    <a:pt x="2013727" y="980905"/>
                    <a:pt x="2010415" y="982277"/>
                    <a:pt x="2006962" y="982277"/>
                  </a:cubicBezTo>
                  <a:lnTo>
                    <a:pt x="13020" y="982277"/>
                  </a:lnTo>
                  <a:cubicBezTo>
                    <a:pt x="5829" y="982277"/>
                    <a:pt x="0" y="976448"/>
                    <a:pt x="0" y="969258"/>
                  </a:cubicBezTo>
                  <a:lnTo>
                    <a:pt x="0" y="13020"/>
                  </a:lnTo>
                  <a:cubicBezTo>
                    <a:pt x="0" y="5829"/>
                    <a:pt x="5829" y="0"/>
                    <a:pt x="13020" y="0"/>
                  </a:cubicBezTo>
                  <a:close/>
                </a:path>
              </a:pathLst>
            </a:custGeom>
            <a:blipFill>
              <a:blip r:embed="rId2"/>
              <a:stretch>
                <a:fillRect t="-303" b="-3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7304614"/>
            <a:ext cx="3791169" cy="2982386"/>
          </a:xfrm>
          <a:custGeom>
            <a:avLst/>
            <a:gdLst/>
            <a:ahLst/>
            <a:cxnLst/>
            <a:rect l="l" t="t" r="r" b="b"/>
            <a:pathLst>
              <a:path w="3791169" h="2982386">
                <a:moveTo>
                  <a:pt x="0" y="0"/>
                </a:moveTo>
                <a:lnTo>
                  <a:pt x="3791169" y="0"/>
                </a:lnTo>
                <a:lnTo>
                  <a:pt x="3791169" y="2982386"/>
                </a:lnTo>
                <a:lnTo>
                  <a:pt x="0" y="2982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6909" y="1028700"/>
            <a:ext cx="948222" cy="948222"/>
          </a:xfrm>
          <a:custGeom>
            <a:avLst/>
            <a:gdLst/>
            <a:ahLst/>
            <a:cxnLst/>
            <a:rect l="l" t="t" r="r" b="b"/>
            <a:pathLst>
              <a:path w="948222" h="948222">
                <a:moveTo>
                  <a:pt x="0" y="0"/>
                </a:moveTo>
                <a:lnTo>
                  <a:pt x="948222" y="0"/>
                </a:lnTo>
                <a:lnTo>
                  <a:pt x="948222" y="948222"/>
                </a:lnTo>
                <a:lnTo>
                  <a:pt x="0" y="948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75131" y="933761"/>
            <a:ext cx="7168869" cy="112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elegraf Bold"/>
              </a:rPr>
              <a:t>Result 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1448310" y="3059398"/>
            <a:ext cx="1897563" cy="808836"/>
          </a:xfrm>
          <a:custGeom>
            <a:avLst/>
            <a:gdLst/>
            <a:ahLst/>
            <a:cxnLst/>
            <a:rect l="l" t="t" r="r" b="b"/>
            <a:pathLst>
              <a:path w="1897563" h="808836">
                <a:moveTo>
                  <a:pt x="0" y="0"/>
                </a:moveTo>
                <a:lnTo>
                  <a:pt x="1897563" y="0"/>
                </a:lnTo>
                <a:lnTo>
                  <a:pt x="1897563" y="808836"/>
                </a:lnTo>
                <a:lnTo>
                  <a:pt x="0" y="808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79765" y="3317448"/>
            <a:ext cx="92547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 1"/>
              </a:rPr>
              <a:t>Database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32625" y="2723072"/>
            <a:ext cx="9555375" cy="7563928"/>
          </a:xfrm>
          <a:custGeom>
            <a:avLst/>
            <a:gdLst/>
            <a:ahLst/>
            <a:cxnLst/>
            <a:rect l="l" t="t" r="r" b="b"/>
            <a:pathLst>
              <a:path w="9555375" h="7563928">
                <a:moveTo>
                  <a:pt x="0" y="0"/>
                </a:moveTo>
                <a:lnTo>
                  <a:pt x="9555375" y="0"/>
                </a:lnTo>
                <a:lnTo>
                  <a:pt x="9555375" y="7563928"/>
                </a:lnTo>
                <a:lnTo>
                  <a:pt x="0" y="7563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518022"/>
            <a:ext cx="4139076" cy="4768978"/>
          </a:xfrm>
          <a:custGeom>
            <a:avLst/>
            <a:gdLst/>
            <a:ahLst/>
            <a:cxnLst/>
            <a:rect l="l" t="t" r="r" b="b"/>
            <a:pathLst>
              <a:path w="4139076" h="4768978">
                <a:moveTo>
                  <a:pt x="0" y="0"/>
                </a:moveTo>
                <a:lnTo>
                  <a:pt x="4139076" y="0"/>
                </a:lnTo>
                <a:lnTo>
                  <a:pt x="4139076" y="4768978"/>
                </a:lnTo>
                <a:lnTo>
                  <a:pt x="0" y="4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6909" y="1028700"/>
            <a:ext cx="948222" cy="948222"/>
          </a:xfrm>
          <a:custGeom>
            <a:avLst/>
            <a:gdLst/>
            <a:ahLst/>
            <a:cxnLst/>
            <a:rect l="l" t="t" r="r" b="b"/>
            <a:pathLst>
              <a:path w="948222" h="948222">
                <a:moveTo>
                  <a:pt x="0" y="0"/>
                </a:moveTo>
                <a:lnTo>
                  <a:pt x="948222" y="0"/>
                </a:lnTo>
                <a:lnTo>
                  <a:pt x="948222" y="948222"/>
                </a:lnTo>
                <a:lnTo>
                  <a:pt x="0" y="948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069538" y="933761"/>
            <a:ext cx="10162938" cy="112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elegraf Bold"/>
              </a:rPr>
              <a:t>Result Analysis (Con.)</a:t>
            </a:r>
          </a:p>
        </p:txBody>
      </p:sp>
      <p:sp>
        <p:nvSpPr>
          <p:cNvPr id="6" name="Freeform 6"/>
          <p:cNvSpPr/>
          <p:nvPr/>
        </p:nvSpPr>
        <p:spPr>
          <a:xfrm>
            <a:off x="1448310" y="3059398"/>
            <a:ext cx="1897563" cy="808836"/>
          </a:xfrm>
          <a:custGeom>
            <a:avLst/>
            <a:gdLst/>
            <a:ahLst/>
            <a:cxnLst/>
            <a:rect l="l" t="t" r="r" b="b"/>
            <a:pathLst>
              <a:path w="1897563" h="808836">
                <a:moveTo>
                  <a:pt x="0" y="0"/>
                </a:moveTo>
                <a:lnTo>
                  <a:pt x="1897563" y="0"/>
                </a:lnTo>
                <a:lnTo>
                  <a:pt x="1897563" y="808836"/>
                </a:lnTo>
                <a:lnTo>
                  <a:pt x="0" y="8088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79765" y="3317448"/>
            <a:ext cx="92547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 1"/>
              </a:rPr>
              <a:t>Database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6964" y="6947149"/>
            <a:ext cx="315165" cy="31516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066964" y="8555574"/>
            <a:ext cx="315165" cy="31516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66964" y="7761506"/>
            <a:ext cx="315165" cy="31516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66964" y="9347419"/>
            <a:ext cx="315165" cy="31516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6273614"/>
            <a:ext cx="6042115" cy="4013386"/>
          </a:xfrm>
          <a:custGeom>
            <a:avLst/>
            <a:gdLst/>
            <a:ahLst/>
            <a:cxnLst/>
            <a:rect l="l" t="t" r="r" b="b"/>
            <a:pathLst>
              <a:path w="6042115" h="4013386">
                <a:moveTo>
                  <a:pt x="0" y="0"/>
                </a:moveTo>
                <a:lnTo>
                  <a:pt x="6042115" y="0"/>
                </a:lnTo>
                <a:lnTo>
                  <a:pt x="6042115" y="4013386"/>
                </a:lnTo>
                <a:lnTo>
                  <a:pt x="0" y="401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3" b="-49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384220" y="0"/>
            <a:ext cx="7903780" cy="5143500"/>
          </a:xfrm>
          <a:custGeom>
            <a:avLst/>
            <a:gdLst/>
            <a:ahLst/>
            <a:cxnLst/>
            <a:rect l="l" t="t" r="r" b="b"/>
            <a:pathLst>
              <a:path w="7903780" h="5143500">
                <a:moveTo>
                  <a:pt x="0" y="0"/>
                </a:moveTo>
                <a:lnTo>
                  <a:pt x="7903780" y="0"/>
                </a:lnTo>
                <a:lnTo>
                  <a:pt x="790378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82" r="-5282" b="-36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2443450" y="6947149"/>
            <a:ext cx="315165" cy="31516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43450" y="8555574"/>
            <a:ext cx="315165" cy="31516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43450" y="7761506"/>
            <a:ext cx="315165" cy="31516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43450" y="9347419"/>
            <a:ext cx="315165" cy="31516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1028700"/>
            <a:ext cx="1199063" cy="1008711"/>
          </a:xfrm>
          <a:custGeom>
            <a:avLst/>
            <a:gdLst/>
            <a:ahLst/>
            <a:cxnLst/>
            <a:rect l="l" t="t" r="r" b="b"/>
            <a:pathLst>
              <a:path w="1199063" h="1008711">
                <a:moveTo>
                  <a:pt x="0" y="0"/>
                </a:moveTo>
                <a:lnTo>
                  <a:pt x="1199063" y="0"/>
                </a:lnTo>
                <a:lnTo>
                  <a:pt x="1199063" y="1008711"/>
                </a:lnTo>
                <a:lnTo>
                  <a:pt x="0" y="1008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335082" y="8029292"/>
            <a:ext cx="1952918" cy="2257708"/>
          </a:xfrm>
          <a:custGeom>
            <a:avLst/>
            <a:gdLst/>
            <a:ahLst/>
            <a:cxnLst/>
            <a:rect l="l" t="t" r="r" b="b"/>
            <a:pathLst>
              <a:path w="1952918" h="2257708">
                <a:moveTo>
                  <a:pt x="0" y="0"/>
                </a:moveTo>
                <a:lnTo>
                  <a:pt x="1952918" y="0"/>
                </a:lnTo>
                <a:lnTo>
                  <a:pt x="1952918" y="2257708"/>
                </a:lnTo>
                <a:lnTo>
                  <a:pt x="0" y="225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512213" y="1028700"/>
            <a:ext cx="705980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elegraf Bold"/>
              </a:rPr>
              <a:t>Limitation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44441" y="6704046"/>
            <a:ext cx="423837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Advantages of Student Admission Management System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44441" y="8507733"/>
            <a:ext cx="423837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User-Friendly Interface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44441" y="7713666"/>
            <a:ext cx="423837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Improved Student Performance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44441" y="9299578"/>
            <a:ext cx="423837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Customizable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20927" y="6704046"/>
            <a:ext cx="423837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Dependency on Internet Connectivity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20927" y="8507733"/>
            <a:ext cx="423837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Cost Considerations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20927" y="7713666"/>
            <a:ext cx="423837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Technical Difficulties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20927" y="9299578"/>
            <a:ext cx="423837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Security Risks and Bias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11796" y="5653969"/>
            <a:ext cx="4864407" cy="57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790">
                <a:solidFill>
                  <a:srgbClr val="FFFFFF"/>
                </a:solidFill>
                <a:latin typeface="Trocchi"/>
              </a:rPr>
              <a:t>Advantage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82814" y="5707238"/>
            <a:ext cx="4864407" cy="57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790">
                <a:solidFill>
                  <a:srgbClr val="FFFFFF"/>
                </a:solidFill>
                <a:latin typeface="Trocchi"/>
              </a:rPr>
              <a:t>Disadvantage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9567" y="2791357"/>
            <a:ext cx="6261085" cy="113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Open Sans"/>
              </a:rPr>
              <a:t>Integration with Other University Systems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89567" y="5167383"/>
            <a:ext cx="6261085" cy="113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Open Sans"/>
              </a:rPr>
              <a:t>Mobile Application Development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9567" y="4267819"/>
            <a:ext cx="6261085" cy="56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Open Sans"/>
              </a:rPr>
              <a:t>AI-Based Decision-Making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36495" y="3160870"/>
            <a:ext cx="465573" cy="46557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736495" y="5536895"/>
            <a:ext cx="465573" cy="46557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736495" y="4363869"/>
            <a:ext cx="465573" cy="46557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01298" y="-844991"/>
            <a:ext cx="10107240" cy="10608744"/>
          </a:xfrm>
          <a:custGeom>
            <a:avLst/>
            <a:gdLst/>
            <a:ahLst/>
            <a:cxnLst/>
            <a:rect l="l" t="t" r="r" b="b"/>
            <a:pathLst>
              <a:path w="10107240" h="10608744">
                <a:moveTo>
                  <a:pt x="0" y="0"/>
                </a:moveTo>
                <a:lnTo>
                  <a:pt x="10107240" y="0"/>
                </a:lnTo>
                <a:lnTo>
                  <a:pt x="10107240" y="10608745"/>
                </a:lnTo>
                <a:lnTo>
                  <a:pt x="0" y="1060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0" y="6172200"/>
            <a:ext cx="5985164" cy="4114800"/>
          </a:xfrm>
          <a:custGeom>
            <a:avLst/>
            <a:gdLst/>
            <a:ahLst/>
            <a:cxnLst/>
            <a:rect l="l" t="t" r="r" b="b"/>
            <a:pathLst>
              <a:path w="5985164" h="4114800">
                <a:moveTo>
                  <a:pt x="0" y="0"/>
                </a:moveTo>
                <a:lnTo>
                  <a:pt x="5985164" y="0"/>
                </a:lnTo>
                <a:lnTo>
                  <a:pt x="59851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8700" y="1028700"/>
            <a:ext cx="1074481" cy="1074481"/>
          </a:xfrm>
          <a:custGeom>
            <a:avLst/>
            <a:gdLst/>
            <a:ahLst/>
            <a:cxnLst/>
            <a:rect l="l" t="t" r="r" b="b"/>
            <a:pathLst>
              <a:path w="1074481" h="1074481">
                <a:moveTo>
                  <a:pt x="0" y="0"/>
                </a:moveTo>
                <a:lnTo>
                  <a:pt x="1074481" y="0"/>
                </a:lnTo>
                <a:lnTo>
                  <a:pt x="1074481" y="1074481"/>
                </a:lnTo>
                <a:lnTo>
                  <a:pt x="0" y="107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219860" y="1010182"/>
            <a:ext cx="753060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elegraf Bold"/>
              </a:rPr>
              <a:t>Future Scope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1298" y="-844991"/>
            <a:ext cx="10107240" cy="10608744"/>
          </a:xfrm>
          <a:custGeom>
            <a:avLst/>
            <a:gdLst/>
            <a:ahLst/>
            <a:cxnLst/>
            <a:rect l="l" t="t" r="r" b="b"/>
            <a:pathLst>
              <a:path w="10107240" h="10608744">
                <a:moveTo>
                  <a:pt x="0" y="0"/>
                </a:moveTo>
                <a:lnTo>
                  <a:pt x="10107240" y="0"/>
                </a:lnTo>
                <a:lnTo>
                  <a:pt x="10107240" y="10608745"/>
                </a:lnTo>
                <a:lnTo>
                  <a:pt x="0" y="1060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10182"/>
            <a:ext cx="1078097" cy="1124482"/>
          </a:xfrm>
          <a:custGeom>
            <a:avLst/>
            <a:gdLst/>
            <a:ahLst/>
            <a:cxnLst/>
            <a:rect l="l" t="t" r="r" b="b"/>
            <a:pathLst>
              <a:path w="1078097" h="1124482">
                <a:moveTo>
                  <a:pt x="0" y="0"/>
                </a:moveTo>
                <a:lnTo>
                  <a:pt x="1078097" y="0"/>
                </a:lnTo>
                <a:lnTo>
                  <a:pt x="1078097" y="1124482"/>
                </a:lnTo>
                <a:lnTo>
                  <a:pt x="0" y="112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2999" y="6172200"/>
            <a:ext cx="2849499" cy="4114800"/>
          </a:xfrm>
          <a:custGeom>
            <a:avLst/>
            <a:gdLst/>
            <a:ahLst/>
            <a:cxnLst/>
            <a:rect l="l" t="t" r="r" b="b"/>
            <a:pathLst>
              <a:path w="2849499" h="4114800">
                <a:moveTo>
                  <a:pt x="0" y="0"/>
                </a:moveTo>
                <a:lnTo>
                  <a:pt x="2849499" y="0"/>
                </a:lnTo>
                <a:lnTo>
                  <a:pt x="28494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19860" y="1028700"/>
            <a:ext cx="753060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elegraf Bold"/>
              </a:rPr>
              <a:t>Conclusion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64277" y="3007990"/>
            <a:ext cx="11251578" cy="6250310"/>
            <a:chOff x="0" y="0"/>
            <a:chExt cx="4094385" cy="22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4385" cy="2274452"/>
            </a:xfrm>
            <a:custGeom>
              <a:avLst/>
              <a:gdLst/>
              <a:ahLst/>
              <a:cxnLst/>
              <a:rect l="l" t="t" r="r" b="b"/>
              <a:pathLst>
                <a:path w="4094385" h="2274452">
                  <a:moveTo>
                    <a:pt x="20642" y="0"/>
                  </a:moveTo>
                  <a:lnTo>
                    <a:pt x="4073743" y="0"/>
                  </a:lnTo>
                  <a:cubicBezTo>
                    <a:pt x="4085144" y="0"/>
                    <a:pt x="4094385" y="9242"/>
                    <a:pt x="4094385" y="20642"/>
                  </a:cubicBezTo>
                  <a:lnTo>
                    <a:pt x="4094385" y="2253810"/>
                  </a:lnTo>
                  <a:cubicBezTo>
                    <a:pt x="4094385" y="2265211"/>
                    <a:pt x="4085144" y="2274452"/>
                    <a:pt x="4073743" y="2274452"/>
                  </a:cubicBezTo>
                  <a:lnTo>
                    <a:pt x="20642" y="2274452"/>
                  </a:lnTo>
                  <a:cubicBezTo>
                    <a:pt x="9242" y="2274452"/>
                    <a:pt x="0" y="2265211"/>
                    <a:pt x="0" y="2253810"/>
                  </a:cubicBezTo>
                  <a:lnTo>
                    <a:pt x="0" y="20642"/>
                  </a:lnTo>
                  <a:cubicBezTo>
                    <a:pt x="0" y="9242"/>
                    <a:pt x="9242" y="0"/>
                    <a:pt x="20642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94385" cy="23220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84176" y="7938681"/>
            <a:ext cx="840801" cy="84079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079" b="-16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24977" y="4431464"/>
            <a:ext cx="3613783" cy="1897277"/>
            <a:chOff x="0" y="0"/>
            <a:chExt cx="1035847" cy="5438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64270" y="0"/>
                  </a:moveTo>
                  <a:lnTo>
                    <a:pt x="971577" y="0"/>
                  </a:lnTo>
                  <a:cubicBezTo>
                    <a:pt x="988623" y="0"/>
                    <a:pt x="1004970" y="6771"/>
                    <a:pt x="1017023" y="18824"/>
                  </a:cubicBezTo>
                  <a:cubicBezTo>
                    <a:pt x="1029076" y="30877"/>
                    <a:pt x="1035847" y="47224"/>
                    <a:pt x="1035847" y="64270"/>
                  </a:cubicBezTo>
                  <a:lnTo>
                    <a:pt x="1035847" y="479561"/>
                  </a:lnTo>
                  <a:cubicBezTo>
                    <a:pt x="1035847" y="515057"/>
                    <a:pt x="1007073" y="543831"/>
                    <a:pt x="971577" y="543831"/>
                  </a:cubicBezTo>
                  <a:lnTo>
                    <a:pt x="64270" y="543831"/>
                  </a:lnTo>
                  <a:cubicBezTo>
                    <a:pt x="47224" y="543831"/>
                    <a:pt x="30877" y="537060"/>
                    <a:pt x="18824" y="525007"/>
                  </a:cubicBezTo>
                  <a:cubicBezTo>
                    <a:pt x="6771" y="512954"/>
                    <a:pt x="0" y="496607"/>
                    <a:pt x="0" y="479561"/>
                  </a:cubicBezTo>
                  <a:lnTo>
                    <a:pt x="0" y="64270"/>
                  </a:lnTo>
                  <a:cubicBezTo>
                    <a:pt x="0" y="28775"/>
                    <a:pt x="28775" y="0"/>
                    <a:pt x="642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35847" cy="59145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27021" y="5762445"/>
            <a:ext cx="1003431" cy="100342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079" b="-16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05952" y="7938681"/>
            <a:ext cx="840801" cy="840798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722" b="-167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530452" y="6765872"/>
            <a:ext cx="3383453" cy="1776351"/>
            <a:chOff x="0" y="0"/>
            <a:chExt cx="1035847" cy="5438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68645" y="0"/>
                  </a:moveTo>
                  <a:lnTo>
                    <a:pt x="967202" y="0"/>
                  </a:lnTo>
                  <a:cubicBezTo>
                    <a:pt x="1005114" y="0"/>
                    <a:pt x="1035847" y="30733"/>
                    <a:pt x="1035847" y="68645"/>
                  </a:cubicBezTo>
                  <a:lnTo>
                    <a:pt x="1035847" y="475186"/>
                  </a:lnTo>
                  <a:cubicBezTo>
                    <a:pt x="1035847" y="513098"/>
                    <a:pt x="1005114" y="543831"/>
                    <a:pt x="967202" y="543831"/>
                  </a:cubicBezTo>
                  <a:lnTo>
                    <a:pt x="68645" y="543831"/>
                  </a:lnTo>
                  <a:cubicBezTo>
                    <a:pt x="30733" y="543831"/>
                    <a:pt x="0" y="513098"/>
                    <a:pt x="0" y="475186"/>
                  </a:cubicBezTo>
                  <a:lnTo>
                    <a:pt x="0" y="68645"/>
                  </a:lnTo>
                  <a:cubicBezTo>
                    <a:pt x="0" y="30733"/>
                    <a:pt x="30733" y="0"/>
                    <a:pt x="68645" y="0"/>
                  </a:cubicBezTo>
                  <a:close/>
                </a:path>
              </a:pathLst>
            </a:custGeom>
            <a:solidFill>
              <a:srgbClr val="DF71F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35847" cy="59145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13861" y="7886785"/>
            <a:ext cx="996653" cy="99664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722" b="-167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858" y="4505668"/>
            <a:ext cx="7211718" cy="2431513"/>
            <a:chOff x="0" y="0"/>
            <a:chExt cx="9615624" cy="324201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57150"/>
              <a:ext cx="9615624" cy="2576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09"/>
                </a:lnSpc>
              </a:pPr>
              <a:r>
                <a:rPr lang="en-US" sz="7109">
                  <a:solidFill>
                    <a:srgbClr val="000000"/>
                  </a:solidFill>
                  <a:latin typeface="Poppins Bold"/>
                </a:rPr>
                <a:t>Thanks for Watching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760515"/>
              <a:ext cx="9615624" cy="48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5"/>
                </a:lnSpc>
              </a:pPr>
              <a:r>
                <a:rPr lang="en-US" sz="2132">
                  <a:solidFill>
                    <a:srgbClr val="545454"/>
                  </a:solidFill>
                  <a:latin typeface="Poppins"/>
                </a:rPr>
                <a:t>Any Question, Just Ask don't be shy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692858" y="2985346"/>
            <a:ext cx="2044130" cy="1520322"/>
          </a:xfrm>
          <a:custGeom>
            <a:avLst/>
            <a:gdLst/>
            <a:ahLst/>
            <a:cxnLst/>
            <a:rect l="l" t="t" r="r" b="b"/>
            <a:pathLst>
              <a:path w="2044130" h="1520322">
                <a:moveTo>
                  <a:pt x="0" y="0"/>
                </a:moveTo>
                <a:lnTo>
                  <a:pt x="2044130" y="0"/>
                </a:lnTo>
                <a:lnTo>
                  <a:pt x="2044130" y="1520322"/>
                </a:lnTo>
                <a:lnTo>
                  <a:pt x="0" y="152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589875" y="960938"/>
            <a:ext cx="689770" cy="689770"/>
          </a:xfrm>
          <a:custGeom>
            <a:avLst/>
            <a:gdLst/>
            <a:ahLst/>
            <a:cxnLst/>
            <a:rect l="l" t="t" r="r" b="b"/>
            <a:pathLst>
              <a:path w="689770" h="689770">
                <a:moveTo>
                  <a:pt x="0" y="0"/>
                </a:moveTo>
                <a:lnTo>
                  <a:pt x="689770" y="0"/>
                </a:lnTo>
                <a:lnTo>
                  <a:pt x="689770" y="689770"/>
                </a:lnTo>
                <a:lnTo>
                  <a:pt x="0" y="689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7484176" y="7371180"/>
            <a:ext cx="186257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Who's in team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73672" y="4830362"/>
            <a:ext cx="2916394" cy="96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568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ns"/>
              </a:rPr>
              <a:t>Thanks everyone for being here – your presence means a lot!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6922" y="7137524"/>
            <a:ext cx="2730513" cy="48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1925"/>
              </a:lnSpc>
              <a:spcBef>
                <a:spcPct val="0"/>
              </a:spcBef>
            </a:pPr>
            <a:r>
              <a:rPr lang="en-US" sz="1375">
                <a:solidFill>
                  <a:srgbClr val="FFFFFF"/>
                </a:solidFill>
                <a:latin typeface="Open Sans"/>
              </a:rPr>
              <a:t>Grateful for your presence! Thank you all!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8988834"/>
            <a:ext cx="2501890" cy="46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57"/>
              </a:lnSpc>
            </a:pPr>
            <a:r>
              <a:rPr lang="en-US" sz="2541">
                <a:solidFill>
                  <a:srgbClr val="000000"/>
                </a:solidFill>
                <a:latin typeface="Telegraf"/>
              </a:rPr>
              <a:t>Jan 09, 2024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80004" y="1135960"/>
            <a:ext cx="3232999" cy="3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sz="2500">
                <a:solidFill>
                  <a:srgbClr val="000000"/>
                </a:solidFill>
                <a:latin typeface="Telegraf"/>
              </a:rPr>
              <a:t>Dynamite Panda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42710" y="2903076"/>
            <a:ext cx="7315200" cy="2083369"/>
          </a:xfrm>
          <a:custGeom>
            <a:avLst/>
            <a:gdLst/>
            <a:ahLst/>
            <a:cxnLst/>
            <a:rect l="l" t="t" r="r" b="b"/>
            <a:pathLst>
              <a:path w="7315200" h="2083369">
                <a:moveTo>
                  <a:pt x="0" y="0"/>
                </a:moveTo>
                <a:lnTo>
                  <a:pt x="7315200" y="0"/>
                </a:lnTo>
                <a:lnTo>
                  <a:pt x="7315200" y="2083369"/>
                </a:lnTo>
                <a:lnTo>
                  <a:pt x="0" y="20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72407" y="3221810"/>
            <a:ext cx="7287270" cy="7287270"/>
          </a:xfrm>
          <a:custGeom>
            <a:avLst/>
            <a:gdLst/>
            <a:ahLst/>
            <a:cxnLst/>
            <a:rect l="l" t="t" r="r" b="b"/>
            <a:pathLst>
              <a:path w="7287270" h="7287270">
                <a:moveTo>
                  <a:pt x="0" y="0"/>
                </a:moveTo>
                <a:lnTo>
                  <a:pt x="7287271" y="0"/>
                </a:lnTo>
                <a:lnTo>
                  <a:pt x="7287271" y="7287270"/>
                </a:lnTo>
                <a:lnTo>
                  <a:pt x="0" y="7287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30384" y="4986445"/>
            <a:ext cx="9227232" cy="1879000"/>
          </a:xfrm>
          <a:custGeom>
            <a:avLst/>
            <a:gdLst/>
            <a:ahLst/>
            <a:cxnLst/>
            <a:rect l="l" t="t" r="r" b="b"/>
            <a:pathLst>
              <a:path w="9227232" h="1879000">
                <a:moveTo>
                  <a:pt x="0" y="0"/>
                </a:moveTo>
                <a:lnTo>
                  <a:pt x="9227232" y="0"/>
                </a:lnTo>
                <a:lnTo>
                  <a:pt x="9227232" y="1879000"/>
                </a:lnTo>
                <a:lnTo>
                  <a:pt x="0" y="1879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2056" y="8932124"/>
            <a:ext cx="4570285" cy="10283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12274" y="3410590"/>
            <a:ext cx="14776072" cy="95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0"/>
              </a:lnSpc>
              <a:spcBef>
                <a:spcPct val="0"/>
              </a:spcBef>
            </a:pPr>
            <a:r>
              <a:rPr lang="en-US" sz="5564">
                <a:solidFill>
                  <a:srgbClr val="000000"/>
                </a:solidFill>
                <a:latin typeface="Fiona"/>
              </a:rPr>
              <a:t>Welcome To Our Presentation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64866" y="5525250"/>
            <a:ext cx="7923204" cy="71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4"/>
              </a:lnSpc>
              <a:spcBef>
                <a:spcPct val="0"/>
              </a:spcBef>
            </a:pPr>
            <a:r>
              <a:rPr lang="en-US" sz="4152">
                <a:solidFill>
                  <a:srgbClr val="000000"/>
                </a:solidFill>
                <a:latin typeface="Fiona"/>
              </a:rPr>
              <a:t>Student Admission Management 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544244" y="4334992"/>
            <a:ext cx="3779032" cy="4583801"/>
            <a:chOff x="0" y="0"/>
            <a:chExt cx="1157357" cy="14038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492386" y="4677616"/>
            <a:ext cx="1785749" cy="1785742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079" b="-16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93985" y="4334992"/>
            <a:ext cx="3779032" cy="4583801"/>
            <a:chOff x="0" y="0"/>
            <a:chExt cx="1157357" cy="14038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890626" y="4841151"/>
            <a:ext cx="1785749" cy="1785742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722" b="-167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06149" y="2091674"/>
            <a:ext cx="12275702" cy="142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0"/>
              </a:lnSpc>
            </a:pPr>
            <a:r>
              <a:rPr lang="en-US" sz="8430">
                <a:solidFill>
                  <a:srgbClr val="FFFFFF"/>
                </a:solidFill>
                <a:latin typeface="Mont Heavy"/>
              </a:rPr>
              <a:t>The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33708" y="6769997"/>
            <a:ext cx="3310048" cy="111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00"/>
              </a:lnSpc>
            </a:pPr>
            <a:r>
              <a:rPr lang="en-US" sz="3800">
                <a:solidFill>
                  <a:srgbClr val="FFBD59"/>
                </a:solidFill>
                <a:latin typeface="Mont Bold"/>
              </a:rPr>
              <a:t>MD. ABU SAEID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17044" y="6769997"/>
            <a:ext cx="3310048" cy="111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00"/>
              </a:lnSpc>
            </a:pPr>
            <a:r>
              <a:rPr lang="en-US" sz="3800">
                <a:solidFill>
                  <a:srgbClr val="FFBD59"/>
                </a:solidFill>
                <a:latin typeface="Mont Bold"/>
              </a:rPr>
              <a:t>MD. MAHIM HOSSAIN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83967" y="7977987"/>
            <a:ext cx="269958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2799" spc="559">
                <a:solidFill>
                  <a:srgbClr val="FFFFFF"/>
                </a:solidFill>
                <a:latin typeface="Garet"/>
              </a:rPr>
              <a:t>221902082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33708" y="7977987"/>
            <a:ext cx="269958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2799" spc="559">
                <a:solidFill>
                  <a:srgbClr val="FFFFFF"/>
                </a:solidFill>
                <a:latin typeface="Garet"/>
              </a:rPr>
              <a:t>221902092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8699" y="-5989764"/>
            <a:ext cx="9407551" cy="9874338"/>
          </a:xfrm>
          <a:custGeom>
            <a:avLst/>
            <a:gdLst/>
            <a:ahLst/>
            <a:cxnLst/>
            <a:rect l="l" t="t" r="r" b="b"/>
            <a:pathLst>
              <a:path w="9407551" h="9874338">
                <a:moveTo>
                  <a:pt x="0" y="0"/>
                </a:moveTo>
                <a:lnTo>
                  <a:pt x="9407551" y="0"/>
                </a:lnTo>
                <a:lnTo>
                  <a:pt x="9407551" y="9874338"/>
                </a:lnTo>
                <a:lnTo>
                  <a:pt x="0" y="987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022" y="3547079"/>
            <a:ext cx="315165" cy="31516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1022" y="4236047"/>
            <a:ext cx="315165" cy="31516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91022" y="4915699"/>
            <a:ext cx="315165" cy="31516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91022" y="5583288"/>
            <a:ext cx="315165" cy="31516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1022" y="6264573"/>
            <a:ext cx="315165" cy="31516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438431" y="3568387"/>
            <a:ext cx="315165" cy="31516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38431" y="4245502"/>
            <a:ext cx="315165" cy="31516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438431" y="4917332"/>
            <a:ext cx="315165" cy="315165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38431" y="5596983"/>
            <a:ext cx="315165" cy="31516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38431" y="6264573"/>
            <a:ext cx="315165" cy="315165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83532" y="7277351"/>
            <a:ext cx="2976759" cy="2991718"/>
          </a:xfrm>
          <a:prstGeom prst="rect">
            <a:avLst/>
          </a:prstGeom>
        </p:spPr>
      </p:pic>
      <p:sp>
        <p:nvSpPr>
          <p:cNvPr id="24" name="Freeform 24"/>
          <p:cNvSpPr/>
          <p:nvPr/>
        </p:nvSpPr>
        <p:spPr>
          <a:xfrm>
            <a:off x="1028700" y="1039624"/>
            <a:ext cx="1324644" cy="1162375"/>
          </a:xfrm>
          <a:custGeom>
            <a:avLst/>
            <a:gdLst/>
            <a:ahLst/>
            <a:cxnLst/>
            <a:rect l="l" t="t" r="r" b="b"/>
            <a:pathLst>
              <a:path w="1324644" h="1162375">
                <a:moveTo>
                  <a:pt x="0" y="0"/>
                </a:moveTo>
                <a:lnTo>
                  <a:pt x="1324644" y="0"/>
                </a:lnTo>
                <a:lnTo>
                  <a:pt x="1324644" y="1162375"/>
                </a:lnTo>
                <a:lnTo>
                  <a:pt x="0" y="116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2408870" y="1132024"/>
            <a:ext cx="9431818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000000"/>
                </a:solidFill>
                <a:latin typeface="Telegraf Bold"/>
              </a:rPr>
              <a:t>Table of Content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39346" y="3318479"/>
            <a:ext cx="5292264" cy="331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2799">
                <a:solidFill>
                  <a:srgbClr val="202020"/>
                </a:solidFill>
                <a:latin typeface="Telegraf"/>
              </a:rPr>
              <a:t>Implementation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202020"/>
                </a:solidFill>
                <a:latin typeface="Telegraf"/>
              </a:rPr>
              <a:t>Result Analysis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202020"/>
                </a:solidFill>
                <a:latin typeface="Telegraf"/>
              </a:rPr>
              <a:t>Tools &amp; Techniques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202020"/>
                </a:solidFill>
                <a:latin typeface="Telegraf"/>
              </a:rPr>
              <a:t>Limitation &amp; Future Scope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202020"/>
                </a:solidFill>
                <a:latin typeface="Telegraf"/>
              </a:rPr>
              <a:t>Conclusion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88578" y="3297171"/>
            <a:ext cx="4862846" cy="331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2799">
                <a:solidFill>
                  <a:srgbClr val="202020"/>
                </a:solidFill>
                <a:latin typeface="Telegraf"/>
              </a:rPr>
              <a:t>Introduction &amp; Motivation 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202020"/>
                </a:solidFill>
                <a:latin typeface="Telegraf"/>
              </a:rPr>
              <a:t>Findings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202020"/>
                </a:solidFill>
                <a:latin typeface="Telegraf"/>
              </a:rPr>
              <a:t>Objectives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202020"/>
                </a:solidFill>
                <a:latin typeface="Telegraf"/>
              </a:rPr>
              <a:t>Methodology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202020"/>
                </a:solidFill>
                <a:latin typeface="Telegraf"/>
              </a:rPr>
              <a:t>ER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5554" y="6518659"/>
            <a:ext cx="5143430" cy="2739641"/>
            <a:chOff x="0" y="0"/>
            <a:chExt cx="1980824" cy="10550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0824" cy="1055083"/>
            </a:xfrm>
            <a:custGeom>
              <a:avLst/>
              <a:gdLst/>
              <a:ahLst/>
              <a:cxnLst/>
              <a:rect l="l" t="t" r="r" b="b"/>
              <a:pathLst>
                <a:path w="1980824" h="1055083">
                  <a:moveTo>
                    <a:pt x="76765" y="0"/>
                  </a:moveTo>
                  <a:lnTo>
                    <a:pt x="1904058" y="0"/>
                  </a:lnTo>
                  <a:cubicBezTo>
                    <a:pt x="1946455" y="0"/>
                    <a:pt x="1980824" y="34369"/>
                    <a:pt x="1980824" y="76765"/>
                  </a:cubicBezTo>
                  <a:lnTo>
                    <a:pt x="1980824" y="978318"/>
                  </a:lnTo>
                  <a:cubicBezTo>
                    <a:pt x="1980824" y="998677"/>
                    <a:pt x="1972736" y="1018203"/>
                    <a:pt x="1958340" y="1032599"/>
                  </a:cubicBezTo>
                  <a:cubicBezTo>
                    <a:pt x="1943943" y="1046995"/>
                    <a:pt x="1924418" y="1055083"/>
                    <a:pt x="1904058" y="1055083"/>
                  </a:cubicBezTo>
                  <a:lnTo>
                    <a:pt x="76765" y="1055083"/>
                  </a:lnTo>
                  <a:cubicBezTo>
                    <a:pt x="34369" y="1055083"/>
                    <a:pt x="0" y="1020714"/>
                    <a:pt x="0" y="978318"/>
                  </a:cubicBezTo>
                  <a:lnTo>
                    <a:pt x="0" y="76765"/>
                  </a:lnTo>
                  <a:cubicBezTo>
                    <a:pt x="0" y="34369"/>
                    <a:pt x="34369" y="0"/>
                    <a:pt x="767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80824" cy="1112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71687" y="6518659"/>
            <a:ext cx="5143430" cy="2739641"/>
            <a:chOff x="0" y="0"/>
            <a:chExt cx="1980824" cy="10550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0824" cy="1055083"/>
            </a:xfrm>
            <a:custGeom>
              <a:avLst/>
              <a:gdLst/>
              <a:ahLst/>
              <a:cxnLst/>
              <a:rect l="l" t="t" r="r" b="b"/>
              <a:pathLst>
                <a:path w="1980824" h="1055083">
                  <a:moveTo>
                    <a:pt x="76765" y="0"/>
                  </a:moveTo>
                  <a:lnTo>
                    <a:pt x="1904058" y="0"/>
                  </a:lnTo>
                  <a:cubicBezTo>
                    <a:pt x="1946455" y="0"/>
                    <a:pt x="1980824" y="34369"/>
                    <a:pt x="1980824" y="76765"/>
                  </a:cubicBezTo>
                  <a:lnTo>
                    <a:pt x="1980824" y="978318"/>
                  </a:lnTo>
                  <a:cubicBezTo>
                    <a:pt x="1980824" y="998677"/>
                    <a:pt x="1972736" y="1018203"/>
                    <a:pt x="1958340" y="1032599"/>
                  </a:cubicBezTo>
                  <a:cubicBezTo>
                    <a:pt x="1943943" y="1046995"/>
                    <a:pt x="1924418" y="1055083"/>
                    <a:pt x="1904058" y="1055083"/>
                  </a:cubicBezTo>
                  <a:lnTo>
                    <a:pt x="76765" y="1055083"/>
                  </a:lnTo>
                  <a:cubicBezTo>
                    <a:pt x="34369" y="1055083"/>
                    <a:pt x="0" y="1020714"/>
                    <a:pt x="0" y="978318"/>
                  </a:cubicBezTo>
                  <a:lnTo>
                    <a:pt x="0" y="76765"/>
                  </a:lnTo>
                  <a:cubicBezTo>
                    <a:pt x="0" y="34369"/>
                    <a:pt x="34369" y="0"/>
                    <a:pt x="767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980824" cy="1112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038263" y="-2841423"/>
            <a:ext cx="7330786" cy="7694527"/>
          </a:xfrm>
          <a:custGeom>
            <a:avLst/>
            <a:gdLst/>
            <a:ahLst/>
            <a:cxnLst/>
            <a:rect l="l" t="t" r="r" b="b"/>
            <a:pathLst>
              <a:path w="7330786" h="7694527">
                <a:moveTo>
                  <a:pt x="0" y="0"/>
                </a:moveTo>
                <a:lnTo>
                  <a:pt x="7330786" y="0"/>
                </a:lnTo>
                <a:lnTo>
                  <a:pt x="7330786" y="7694527"/>
                </a:lnTo>
                <a:lnTo>
                  <a:pt x="0" y="7694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2433193" y="6518659"/>
            <a:ext cx="5143430" cy="2739641"/>
            <a:chOff x="0" y="0"/>
            <a:chExt cx="1980824" cy="10550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0824" cy="1055083"/>
            </a:xfrm>
            <a:custGeom>
              <a:avLst/>
              <a:gdLst/>
              <a:ahLst/>
              <a:cxnLst/>
              <a:rect l="l" t="t" r="r" b="b"/>
              <a:pathLst>
                <a:path w="1980824" h="1055083">
                  <a:moveTo>
                    <a:pt x="76765" y="0"/>
                  </a:moveTo>
                  <a:lnTo>
                    <a:pt x="1904058" y="0"/>
                  </a:lnTo>
                  <a:cubicBezTo>
                    <a:pt x="1946455" y="0"/>
                    <a:pt x="1980824" y="34369"/>
                    <a:pt x="1980824" y="76765"/>
                  </a:cubicBezTo>
                  <a:lnTo>
                    <a:pt x="1980824" y="978318"/>
                  </a:lnTo>
                  <a:cubicBezTo>
                    <a:pt x="1980824" y="998677"/>
                    <a:pt x="1972736" y="1018203"/>
                    <a:pt x="1958340" y="1032599"/>
                  </a:cubicBezTo>
                  <a:cubicBezTo>
                    <a:pt x="1943943" y="1046995"/>
                    <a:pt x="1924418" y="1055083"/>
                    <a:pt x="1904058" y="1055083"/>
                  </a:cubicBezTo>
                  <a:lnTo>
                    <a:pt x="76765" y="1055083"/>
                  </a:lnTo>
                  <a:cubicBezTo>
                    <a:pt x="34369" y="1055083"/>
                    <a:pt x="0" y="1020714"/>
                    <a:pt x="0" y="978318"/>
                  </a:cubicBezTo>
                  <a:lnTo>
                    <a:pt x="0" y="76765"/>
                  </a:lnTo>
                  <a:cubicBezTo>
                    <a:pt x="0" y="34369"/>
                    <a:pt x="34369" y="0"/>
                    <a:pt x="767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980824" cy="1112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53342" y="6741411"/>
            <a:ext cx="4503132" cy="2114891"/>
            <a:chOff x="0" y="0"/>
            <a:chExt cx="1734234" cy="8144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4234" cy="814481"/>
            </a:xfrm>
            <a:custGeom>
              <a:avLst/>
              <a:gdLst/>
              <a:ahLst/>
              <a:cxnLst/>
              <a:rect l="l" t="t" r="r" b="b"/>
              <a:pathLst>
                <a:path w="1734234" h="814481">
                  <a:moveTo>
                    <a:pt x="51577" y="0"/>
                  </a:moveTo>
                  <a:lnTo>
                    <a:pt x="1682657" y="0"/>
                  </a:lnTo>
                  <a:cubicBezTo>
                    <a:pt x="1696336" y="0"/>
                    <a:pt x="1709455" y="5434"/>
                    <a:pt x="1719128" y="15107"/>
                  </a:cubicBezTo>
                  <a:cubicBezTo>
                    <a:pt x="1728800" y="24779"/>
                    <a:pt x="1734234" y="37898"/>
                    <a:pt x="1734234" y="51577"/>
                  </a:cubicBezTo>
                  <a:lnTo>
                    <a:pt x="1734234" y="762904"/>
                  </a:lnTo>
                  <a:cubicBezTo>
                    <a:pt x="1734234" y="776583"/>
                    <a:pt x="1728800" y="789702"/>
                    <a:pt x="1719128" y="799374"/>
                  </a:cubicBezTo>
                  <a:cubicBezTo>
                    <a:pt x="1709455" y="809047"/>
                    <a:pt x="1696336" y="814481"/>
                    <a:pt x="1682657" y="814481"/>
                  </a:cubicBezTo>
                  <a:lnTo>
                    <a:pt x="51577" y="814481"/>
                  </a:lnTo>
                  <a:cubicBezTo>
                    <a:pt x="37898" y="814481"/>
                    <a:pt x="24779" y="809047"/>
                    <a:pt x="15107" y="799374"/>
                  </a:cubicBezTo>
                  <a:cubicBezTo>
                    <a:pt x="5434" y="789702"/>
                    <a:pt x="0" y="776583"/>
                    <a:pt x="0" y="762904"/>
                  </a:cubicBezTo>
                  <a:lnTo>
                    <a:pt x="0" y="51577"/>
                  </a:lnTo>
                  <a:cubicBezTo>
                    <a:pt x="0" y="37898"/>
                    <a:pt x="5434" y="24779"/>
                    <a:pt x="15107" y="15107"/>
                  </a:cubicBezTo>
                  <a:cubicBezTo>
                    <a:pt x="24779" y="5434"/>
                    <a:pt x="37898" y="0"/>
                    <a:pt x="51577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734234" cy="87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92434" y="6796864"/>
            <a:ext cx="4503132" cy="2114891"/>
            <a:chOff x="0" y="0"/>
            <a:chExt cx="1734234" cy="8144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34234" cy="814481"/>
            </a:xfrm>
            <a:custGeom>
              <a:avLst/>
              <a:gdLst/>
              <a:ahLst/>
              <a:cxnLst/>
              <a:rect l="l" t="t" r="r" b="b"/>
              <a:pathLst>
                <a:path w="1734234" h="814481">
                  <a:moveTo>
                    <a:pt x="51577" y="0"/>
                  </a:moveTo>
                  <a:lnTo>
                    <a:pt x="1682657" y="0"/>
                  </a:lnTo>
                  <a:cubicBezTo>
                    <a:pt x="1696336" y="0"/>
                    <a:pt x="1709455" y="5434"/>
                    <a:pt x="1719128" y="15107"/>
                  </a:cubicBezTo>
                  <a:cubicBezTo>
                    <a:pt x="1728800" y="24779"/>
                    <a:pt x="1734234" y="37898"/>
                    <a:pt x="1734234" y="51577"/>
                  </a:cubicBezTo>
                  <a:lnTo>
                    <a:pt x="1734234" y="762904"/>
                  </a:lnTo>
                  <a:cubicBezTo>
                    <a:pt x="1734234" y="776583"/>
                    <a:pt x="1728800" y="789702"/>
                    <a:pt x="1719128" y="799374"/>
                  </a:cubicBezTo>
                  <a:cubicBezTo>
                    <a:pt x="1709455" y="809047"/>
                    <a:pt x="1696336" y="814481"/>
                    <a:pt x="1682657" y="814481"/>
                  </a:cubicBezTo>
                  <a:lnTo>
                    <a:pt x="51577" y="814481"/>
                  </a:lnTo>
                  <a:cubicBezTo>
                    <a:pt x="37898" y="814481"/>
                    <a:pt x="24779" y="809047"/>
                    <a:pt x="15107" y="799374"/>
                  </a:cubicBezTo>
                  <a:cubicBezTo>
                    <a:pt x="5434" y="789702"/>
                    <a:pt x="0" y="776583"/>
                    <a:pt x="0" y="762904"/>
                  </a:cubicBezTo>
                  <a:lnTo>
                    <a:pt x="0" y="51577"/>
                  </a:lnTo>
                  <a:cubicBezTo>
                    <a:pt x="0" y="37898"/>
                    <a:pt x="5434" y="24779"/>
                    <a:pt x="15107" y="15107"/>
                  </a:cubicBezTo>
                  <a:cubicBezTo>
                    <a:pt x="24779" y="5434"/>
                    <a:pt x="37898" y="0"/>
                    <a:pt x="51577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734234" cy="87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5702" y="6831034"/>
            <a:ext cx="4503132" cy="2114891"/>
            <a:chOff x="0" y="0"/>
            <a:chExt cx="1734234" cy="8144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34234" cy="814481"/>
            </a:xfrm>
            <a:custGeom>
              <a:avLst/>
              <a:gdLst/>
              <a:ahLst/>
              <a:cxnLst/>
              <a:rect l="l" t="t" r="r" b="b"/>
              <a:pathLst>
                <a:path w="1734234" h="814481">
                  <a:moveTo>
                    <a:pt x="51577" y="0"/>
                  </a:moveTo>
                  <a:lnTo>
                    <a:pt x="1682657" y="0"/>
                  </a:lnTo>
                  <a:cubicBezTo>
                    <a:pt x="1696336" y="0"/>
                    <a:pt x="1709455" y="5434"/>
                    <a:pt x="1719128" y="15107"/>
                  </a:cubicBezTo>
                  <a:cubicBezTo>
                    <a:pt x="1728800" y="24779"/>
                    <a:pt x="1734234" y="37898"/>
                    <a:pt x="1734234" y="51577"/>
                  </a:cubicBezTo>
                  <a:lnTo>
                    <a:pt x="1734234" y="762904"/>
                  </a:lnTo>
                  <a:cubicBezTo>
                    <a:pt x="1734234" y="776583"/>
                    <a:pt x="1728800" y="789702"/>
                    <a:pt x="1719128" y="799374"/>
                  </a:cubicBezTo>
                  <a:cubicBezTo>
                    <a:pt x="1709455" y="809047"/>
                    <a:pt x="1696336" y="814481"/>
                    <a:pt x="1682657" y="814481"/>
                  </a:cubicBezTo>
                  <a:lnTo>
                    <a:pt x="51577" y="814481"/>
                  </a:lnTo>
                  <a:cubicBezTo>
                    <a:pt x="37898" y="814481"/>
                    <a:pt x="24779" y="809047"/>
                    <a:pt x="15107" y="799374"/>
                  </a:cubicBezTo>
                  <a:cubicBezTo>
                    <a:pt x="5434" y="789702"/>
                    <a:pt x="0" y="776583"/>
                    <a:pt x="0" y="762904"/>
                  </a:cubicBezTo>
                  <a:lnTo>
                    <a:pt x="0" y="51577"/>
                  </a:lnTo>
                  <a:cubicBezTo>
                    <a:pt x="0" y="37898"/>
                    <a:pt x="5434" y="24779"/>
                    <a:pt x="15107" y="15107"/>
                  </a:cubicBezTo>
                  <a:cubicBezTo>
                    <a:pt x="24779" y="5434"/>
                    <a:pt x="37898" y="0"/>
                    <a:pt x="51577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734234" cy="87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306495" y="7325322"/>
            <a:ext cx="3408474" cy="129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>
                <a:solidFill>
                  <a:srgbClr val="FFFFFF"/>
                </a:solidFill>
                <a:latin typeface="Telegraf Bold"/>
              </a:rPr>
              <a:t>Improving User Experience for Both Administrators and Applicants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18628" y="7392862"/>
            <a:ext cx="2449549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>
                <a:solidFill>
                  <a:srgbClr val="FFFFFF"/>
                </a:solidFill>
                <a:latin typeface="Telegraf Bold"/>
              </a:rPr>
              <a:t>Simplifying with Less Manual 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55213" y="7460401"/>
            <a:ext cx="2449549" cy="66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>
                <a:solidFill>
                  <a:srgbClr val="FFFFFF"/>
                </a:solidFill>
                <a:latin typeface="Telegraf Bold"/>
              </a:rPr>
              <a:t>Why We're Doing This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99106" y="3001096"/>
            <a:ext cx="14014175" cy="185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8"/>
              </a:lnSpc>
            </a:pPr>
            <a:r>
              <a:rPr lang="en-US" sz="2677">
                <a:solidFill>
                  <a:srgbClr val="FFFFFF"/>
                </a:solidFill>
                <a:latin typeface="Open Sans"/>
              </a:rPr>
              <a:t>The Student Admission Management System is an all-encompassing web application crafted to simplify and streamline the complex student admissions process in educational institutions.</a:t>
            </a:r>
          </a:p>
          <a:p>
            <a:pPr algn="just">
              <a:lnSpc>
                <a:spcPts val="3748"/>
              </a:lnSpc>
            </a:pPr>
            <a:endParaRPr lang="en-US" sz="2677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028700" y="1028700"/>
            <a:ext cx="951754" cy="1060450"/>
          </a:xfrm>
          <a:custGeom>
            <a:avLst/>
            <a:gdLst/>
            <a:ahLst/>
            <a:cxnLst/>
            <a:rect l="l" t="t" r="r" b="b"/>
            <a:pathLst>
              <a:path w="951754" h="1060450">
                <a:moveTo>
                  <a:pt x="0" y="0"/>
                </a:moveTo>
                <a:lnTo>
                  <a:pt x="951754" y="0"/>
                </a:lnTo>
                <a:lnTo>
                  <a:pt x="951754" y="1060450"/>
                </a:lnTo>
                <a:lnTo>
                  <a:pt x="0" y="106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2193562" y="1019175"/>
            <a:ext cx="15062912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000000"/>
                </a:solidFill>
                <a:latin typeface="Telegraf Bold"/>
              </a:rPr>
              <a:t>Introduction &amp; Motivation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8648" y="3244487"/>
            <a:ext cx="315165" cy="31516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468648" y="5232771"/>
            <a:ext cx="315165" cy="31516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68648" y="4331176"/>
            <a:ext cx="315165" cy="31516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68648" y="6442295"/>
            <a:ext cx="315165" cy="31516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996025" y="1113971"/>
            <a:ext cx="979106" cy="948509"/>
          </a:xfrm>
          <a:custGeom>
            <a:avLst/>
            <a:gdLst/>
            <a:ahLst/>
            <a:cxnLst/>
            <a:rect l="l" t="t" r="r" b="b"/>
            <a:pathLst>
              <a:path w="979106" h="948509">
                <a:moveTo>
                  <a:pt x="0" y="0"/>
                </a:moveTo>
                <a:lnTo>
                  <a:pt x="979106" y="0"/>
                </a:lnTo>
                <a:lnTo>
                  <a:pt x="979106" y="948509"/>
                </a:lnTo>
                <a:lnTo>
                  <a:pt x="0" y="948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38308" y="6166232"/>
            <a:ext cx="3149692" cy="4114800"/>
          </a:xfrm>
          <a:custGeom>
            <a:avLst/>
            <a:gdLst/>
            <a:ahLst/>
            <a:cxnLst/>
            <a:rect l="l" t="t" r="r" b="b"/>
            <a:pathLst>
              <a:path w="3149692" h="4114800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75131" y="1019175"/>
            <a:ext cx="4086916" cy="112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elegraf Bold"/>
              </a:rPr>
              <a:t>Findings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46125" y="2778779"/>
            <a:ext cx="7198958" cy="120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endParaRPr/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Open Sans Bold"/>
              </a:rPr>
              <a:t>Comparative analysis of admission systems</a:t>
            </a:r>
          </a:p>
          <a:p>
            <a:pPr marL="0" lvl="1" indent="0" algn="l"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979787" y="5075560"/>
            <a:ext cx="685543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Open Sans Bold"/>
              </a:rPr>
              <a:t>Challenges and solutions in admission processes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79787" y="3815734"/>
            <a:ext cx="8460054" cy="117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9"/>
              </a:lnSpc>
            </a:pPr>
            <a:endParaRPr/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Bold"/>
              </a:rPr>
              <a:t>Lessons learned from implementing similar systems</a:t>
            </a:r>
          </a:p>
          <a:p>
            <a:pPr marL="0" lvl="1" indent="0"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979787" y="5976625"/>
            <a:ext cx="10515241" cy="120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endParaRPr/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Open Sans Bold"/>
              </a:rPr>
              <a:t>User feedback on existing student management systems</a:t>
            </a:r>
          </a:p>
          <a:p>
            <a:pPr marL="0" lvl="1" indent="0" algn="l"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2038263" y="-2841423"/>
            <a:ext cx="7330786" cy="7694527"/>
          </a:xfrm>
          <a:custGeom>
            <a:avLst/>
            <a:gdLst/>
            <a:ahLst/>
            <a:cxnLst/>
            <a:rect l="l" t="t" r="r" b="b"/>
            <a:pathLst>
              <a:path w="7330786" h="7694527">
                <a:moveTo>
                  <a:pt x="0" y="0"/>
                </a:moveTo>
                <a:lnTo>
                  <a:pt x="7330786" y="0"/>
                </a:lnTo>
                <a:lnTo>
                  <a:pt x="7330786" y="7694527"/>
                </a:lnTo>
                <a:lnTo>
                  <a:pt x="0" y="7694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368724" y="6799581"/>
            <a:ext cx="3994954" cy="4193177"/>
          </a:xfrm>
          <a:custGeom>
            <a:avLst/>
            <a:gdLst/>
            <a:ahLst/>
            <a:cxnLst/>
            <a:rect l="l" t="t" r="r" b="b"/>
            <a:pathLst>
              <a:path w="3994954" h="4193177">
                <a:moveTo>
                  <a:pt x="0" y="0"/>
                </a:moveTo>
                <a:lnTo>
                  <a:pt x="3994954" y="0"/>
                </a:lnTo>
                <a:lnTo>
                  <a:pt x="3994954" y="4193177"/>
                </a:lnTo>
                <a:lnTo>
                  <a:pt x="0" y="4193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036971" y="5343974"/>
            <a:ext cx="0" cy="3811270"/>
          </a:xfrm>
          <a:prstGeom prst="line">
            <a:avLst/>
          </a:prstGeom>
          <a:ln w="2857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11679529" y="5343974"/>
            <a:ext cx="0" cy="3811270"/>
          </a:xfrm>
          <a:prstGeom prst="line">
            <a:avLst/>
          </a:prstGeom>
          <a:ln w="2857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10066"/>
            <a:ext cx="18288000" cy="2525115"/>
            <a:chOff x="0" y="0"/>
            <a:chExt cx="4816593" cy="6650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65051"/>
            </a:xfrm>
            <a:custGeom>
              <a:avLst/>
              <a:gdLst/>
              <a:ahLst/>
              <a:cxnLst/>
              <a:rect l="l" t="t" r="r" b="b"/>
              <a:pathLst>
                <a:path w="4816592" h="665051">
                  <a:moveTo>
                    <a:pt x="0" y="0"/>
                  </a:moveTo>
                  <a:lnTo>
                    <a:pt x="4816592" y="0"/>
                  </a:lnTo>
                  <a:lnTo>
                    <a:pt x="4816592" y="665051"/>
                  </a:lnTo>
                  <a:lnTo>
                    <a:pt x="0" y="665051"/>
                  </a:ln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4816593" cy="67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09700" y="3362774"/>
            <a:ext cx="1052311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50"/>
              </a:lnSpc>
            </a:pPr>
            <a:r>
              <a:rPr lang="en-US" sz="7500">
                <a:solidFill>
                  <a:srgbClr val="000000"/>
                </a:solidFill>
                <a:latin typeface="Telegraf Bold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0701" y="6486974"/>
            <a:ext cx="466148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432284"/>
                </a:solidFill>
                <a:latin typeface="Telegraf Bold"/>
              </a:rPr>
              <a:t>Automate student admission processes</a:t>
            </a:r>
          </a:p>
          <a:p>
            <a:pPr>
              <a:lnSpc>
                <a:spcPts val="2999"/>
              </a:lnSpc>
            </a:pPr>
            <a:endParaRPr lang="en-US" sz="2499">
              <a:solidFill>
                <a:srgbClr val="432284"/>
              </a:solidFill>
              <a:latin typeface="Telegra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0701" y="5277299"/>
            <a:ext cx="16094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671C3"/>
                </a:solidFill>
                <a:latin typeface="Telegraf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13259" y="5286824"/>
            <a:ext cx="187774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671C3"/>
                </a:solidFill>
                <a:latin typeface="Telegraf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55816" y="5286824"/>
            <a:ext cx="165155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671C3"/>
                </a:solidFill>
                <a:latin typeface="Telegraf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3259" y="6486974"/>
            <a:ext cx="466148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432284"/>
                </a:solidFill>
                <a:latin typeface="Telegraf Bold"/>
              </a:rPr>
              <a:t>Develop a user-friendly web application</a:t>
            </a:r>
          </a:p>
          <a:p>
            <a:pPr>
              <a:lnSpc>
                <a:spcPts val="2999"/>
              </a:lnSpc>
            </a:pPr>
            <a:endParaRPr lang="en-US" sz="2499">
              <a:solidFill>
                <a:srgbClr val="432284"/>
              </a:solidFill>
              <a:latin typeface="Telegraf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55816" y="6486974"/>
            <a:ext cx="466148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432284"/>
                </a:solidFill>
                <a:latin typeface="Telegraf Bold"/>
              </a:rPr>
              <a:t>Implement and manage the database using XAMPP server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904241" y="1005840"/>
            <a:ext cx="4880928" cy="3499934"/>
          </a:xfrm>
          <a:custGeom>
            <a:avLst/>
            <a:gdLst/>
            <a:ahLst/>
            <a:cxnLst/>
            <a:rect l="l" t="t" r="r" b="b"/>
            <a:pathLst>
              <a:path w="4880928" h="3499934">
                <a:moveTo>
                  <a:pt x="0" y="0"/>
                </a:moveTo>
                <a:lnTo>
                  <a:pt x="4880928" y="0"/>
                </a:lnTo>
                <a:lnTo>
                  <a:pt x="4880928" y="3499934"/>
                </a:lnTo>
                <a:lnTo>
                  <a:pt x="0" y="349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8" r="-401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00105" y="4818655"/>
            <a:ext cx="2998583" cy="1499291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599396" y="6317947"/>
            <a:ext cx="47924" cy="97838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286222" y="5283027"/>
            <a:ext cx="2144152" cy="607082"/>
            <a:chOff x="0" y="0"/>
            <a:chExt cx="1098236" cy="310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8236" cy="310948"/>
            </a:xfrm>
            <a:custGeom>
              <a:avLst/>
              <a:gdLst/>
              <a:ahLst/>
              <a:cxnLst/>
              <a:rect l="l" t="t" r="r" b="b"/>
              <a:pathLst>
                <a:path w="1098236" h="310948">
                  <a:moveTo>
                    <a:pt x="72214" y="0"/>
                  </a:moveTo>
                  <a:lnTo>
                    <a:pt x="1026021" y="0"/>
                  </a:lnTo>
                  <a:cubicBezTo>
                    <a:pt x="1065904" y="0"/>
                    <a:pt x="1098236" y="32331"/>
                    <a:pt x="1098236" y="72214"/>
                  </a:cubicBezTo>
                  <a:lnTo>
                    <a:pt x="1098236" y="238733"/>
                  </a:lnTo>
                  <a:cubicBezTo>
                    <a:pt x="1098236" y="257886"/>
                    <a:pt x="1090627" y="276254"/>
                    <a:pt x="1077085" y="289797"/>
                  </a:cubicBezTo>
                  <a:cubicBezTo>
                    <a:pt x="1063542" y="303339"/>
                    <a:pt x="1045174" y="310948"/>
                    <a:pt x="1026021" y="310948"/>
                  </a:cubicBezTo>
                  <a:lnTo>
                    <a:pt x="72214" y="310948"/>
                  </a:lnTo>
                  <a:cubicBezTo>
                    <a:pt x="32331" y="310948"/>
                    <a:pt x="0" y="278616"/>
                    <a:pt x="0" y="238733"/>
                  </a:cubicBezTo>
                  <a:lnTo>
                    <a:pt x="0" y="72214"/>
                  </a:lnTo>
                  <a:cubicBezTo>
                    <a:pt x="0" y="53062"/>
                    <a:pt x="7608" y="34694"/>
                    <a:pt x="21151" y="21151"/>
                  </a:cubicBezTo>
                  <a:cubicBezTo>
                    <a:pt x="34694" y="7608"/>
                    <a:pt x="53062" y="0"/>
                    <a:pt x="72214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98236" cy="3299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87929" y="4391711"/>
            <a:ext cx="2156318" cy="653490"/>
            <a:chOff x="0" y="0"/>
            <a:chExt cx="1104467" cy="3347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4467" cy="334718"/>
            </a:xfrm>
            <a:custGeom>
              <a:avLst/>
              <a:gdLst/>
              <a:ahLst/>
              <a:cxnLst/>
              <a:rect l="l" t="t" r="r" b="b"/>
              <a:pathLst>
                <a:path w="1104467" h="334718">
                  <a:moveTo>
                    <a:pt x="71807" y="0"/>
                  </a:moveTo>
                  <a:lnTo>
                    <a:pt x="1032661" y="0"/>
                  </a:lnTo>
                  <a:cubicBezTo>
                    <a:pt x="1072318" y="0"/>
                    <a:pt x="1104467" y="32149"/>
                    <a:pt x="1104467" y="71807"/>
                  </a:cubicBezTo>
                  <a:lnTo>
                    <a:pt x="1104467" y="262911"/>
                  </a:lnTo>
                  <a:cubicBezTo>
                    <a:pt x="1104467" y="302569"/>
                    <a:pt x="1072318" y="334718"/>
                    <a:pt x="1032661" y="334718"/>
                  </a:cubicBezTo>
                  <a:lnTo>
                    <a:pt x="71807" y="334718"/>
                  </a:lnTo>
                  <a:cubicBezTo>
                    <a:pt x="32149" y="334718"/>
                    <a:pt x="0" y="302569"/>
                    <a:pt x="0" y="262911"/>
                  </a:cubicBezTo>
                  <a:lnTo>
                    <a:pt x="0" y="71807"/>
                  </a:lnTo>
                  <a:cubicBezTo>
                    <a:pt x="0" y="32149"/>
                    <a:pt x="32149" y="0"/>
                    <a:pt x="71807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04467" cy="35376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78347" y="5052216"/>
            <a:ext cx="2166709" cy="1039675"/>
            <a:chOff x="0" y="0"/>
            <a:chExt cx="1109790" cy="5325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9790" cy="532522"/>
            </a:xfrm>
            <a:custGeom>
              <a:avLst/>
              <a:gdLst/>
              <a:ahLst/>
              <a:cxnLst/>
              <a:rect l="l" t="t" r="r" b="b"/>
              <a:pathLst>
                <a:path w="1109790" h="532522">
                  <a:moveTo>
                    <a:pt x="71462" y="0"/>
                  </a:moveTo>
                  <a:lnTo>
                    <a:pt x="1038327" y="0"/>
                  </a:lnTo>
                  <a:cubicBezTo>
                    <a:pt x="1057280" y="0"/>
                    <a:pt x="1075457" y="7529"/>
                    <a:pt x="1088859" y="20931"/>
                  </a:cubicBezTo>
                  <a:cubicBezTo>
                    <a:pt x="1102261" y="34333"/>
                    <a:pt x="1109790" y="52509"/>
                    <a:pt x="1109790" y="71462"/>
                  </a:cubicBezTo>
                  <a:lnTo>
                    <a:pt x="1109790" y="461060"/>
                  </a:lnTo>
                  <a:cubicBezTo>
                    <a:pt x="1109790" y="500527"/>
                    <a:pt x="1077795" y="532522"/>
                    <a:pt x="1038327" y="532522"/>
                  </a:cubicBezTo>
                  <a:lnTo>
                    <a:pt x="71462" y="532522"/>
                  </a:lnTo>
                  <a:cubicBezTo>
                    <a:pt x="31995" y="532522"/>
                    <a:pt x="0" y="500527"/>
                    <a:pt x="0" y="461060"/>
                  </a:cubicBezTo>
                  <a:lnTo>
                    <a:pt x="0" y="71462"/>
                  </a:lnTo>
                  <a:cubicBezTo>
                    <a:pt x="0" y="31995"/>
                    <a:pt x="31995" y="0"/>
                    <a:pt x="71462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109790" cy="5515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3571860" y="7988826"/>
            <a:ext cx="2144152" cy="853888"/>
            <a:chOff x="0" y="0"/>
            <a:chExt cx="1098236" cy="4373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8236" cy="437362"/>
            </a:xfrm>
            <a:custGeom>
              <a:avLst/>
              <a:gdLst/>
              <a:ahLst/>
              <a:cxnLst/>
              <a:rect l="l" t="t" r="r" b="b"/>
              <a:pathLst>
                <a:path w="1098236" h="437362">
                  <a:moveTo>
                    <a:pt x="72214" y="0"/>
                  </a:moveTo>
                  <a:lnTo>
                    <a:pt x="1026021" y="0"/>
                  </a:lnTo>
                  <a:cubicBezTo>
                    <a:pt x="1065904" y="0"/>
                    <a:pt x="1098236" y="32331"/>
                    <a:pt x="1098236" y="72214"/>
                  </a:cubicBezTo>
                  <a:lnTo>
                    <a:pt x="1098236" y="365148"/>
                  </a:lnTo>
                  <a:cubicBezTo>
                    <a:pt x="1098236" y="384300"/>
                    <a:pt x="1090627" y="402668"/>
                    <a:pt x="1077085" y="416211"/>
                  </a:cubicBezTo>
                  <a:cubicBezTo>
                    <a:pt x="1063542" y="429754"/>
                    <a:pt x="1045174" y="437362"/>
                    <a:pt x="1026021" y="437362"/>
                  </a:cubicBezTo>
                  <a:lnTo>
                    <a:pt x="72214" y="437362"/>
                  </a:lnTo>
                  <a:cubicBezTo>
                    <a:pt x="32331" y="437362"/>
                    <a:pt x="0" y="405031"/>
                    <a:pt x="0" y="365148"/>
                  </a:cubicBezTo>
                  <a:lnTo>
                    <a:pt x="0" y="72214"/>
                  </a:lnTo>
                  <a:cubicBezTo>
                    <a:pt x="0" y="53062"/>
                    <a:pt x="7608" y="34694"/>
                    <a:pt x="21151" y="21151"/>
                  </a:cubicBezTo>
                  <a:cubicBezTo>
                    <a:pt x="34694" y="7608"/>
                    <a:pt x="53062" y="0"/>
                    <a:pt x="722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098236" cy="4564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71860" y="6574380"/>
            <a:ext cx="2156318" cy="853888"/>
            <a:chOff x="0" y="0"/>
            <a:chExt cx="1104467" cy="4373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04467" cy="437362"/>
            </a:xfrm>
            <a:custGeom>
              <a:avLst/>
              <a:gdLst/>
              <a:ahLst/>
              <a:cxnLst/>
              <a:rect l="l" t="t" r="r" b="b"/>
              <a:pathLst>
                <a:path w="1104467" h="437362">
                  <a:moveTo>
                    <a:pt x="71807" y="0"/>
                  </a:moveTo>
                  <a:lnTo>
                    <a:pt x="1032661" y="0"/>
                  </a:lnTo>
                  <a:cubicBezTo>
                    <a:pt x="1072318" y="0"/>
                    <a:pt x="1104467" y="32149"/>
                    <a:pt x="1104467" y="71807"/>
                  </a:cubicBezTo>
                  <a:lnTo>
                    <a:pt x="1104467" y="365555"/>
                  </a:lnTo>
                  <a:cubicBezTo>
                    <a:pt x="1104467" y="405213"/>
                    <a:pt x="1072318" y="437362"/>
                    <a:pt x="1032661" y="437362"/>
                  </a:cubicBezTo>
                  <a:lnTo>
                    <a:pt x="71807" y="437362"/>
                  </a:lnTo>
                  <a:cubicBezTo>
                    <a:pt x="32149" y="437362"/>
                    <a:pt x="0" y="405213"/>
                    <a:pt x="0" y="365555"/>
                  </a:cubicBezTo>
                  <a:lnTo>
                    <a:pt x="0" y="71807"/>
                  </a:lnTo>
                  <a:cubicBezTo>
                    <a:pt x="0" y="32149"/>
                    <a:pt x="32149" y="0"/>
                    <a:pt x="718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104467" cy="4564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6816317" y="7275781"/>
            <a:ext cx="2157977" cy="853888"/>
            <a:chOff x="0" y="0"/>
            <a:chExt cx="1105317" cy="4373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5317" cy="437362"/>
            </a:xfrm>
            <a:custGeom>
              <a:avLst/>
              <a:gdLst/>
              <a:ahLst/>
              <a:cxnLst/>
              <a:rect l="l" t="t" r="r" b="b"/>
              <a:pathLst>
                <a:path w="1105317" h="437362">
                  <a:moveTo>
                    <a:pt x="71752" y="0"/>
                  </a:moveTo>
                  <a:lnTo>
                    <a:pt x="1033565" y="0"/>
                  </a:lnTo>
                  <a:cubicBezTo>
                    <a:pt x="1073193" y="0"/>
                    <a:pt x="1105317" y="32124"/>
                    <a:pt x="1105317" y="71752"/>
                  </a:cubicBezTo>
                  <a:lnTo>
                    <a:pt x="1105317" y="365610"/>
                  </a:lnTo>
                  <a:cubicBezTo>
                    <a:pt x="1105317" y="384640"/>
                    <a:pt x="1097758" y="402891"/>
                    <a:pt x="1084301" y="416347"/>
                  </a:cubicBezTo>
                  <a:cubicBezTo>
                    <a:pt x="1070845" y="429803"/>
                    <a:pt x="1052595" y="437362"/>
                    <a:pt x="1033565" y="437362"/>
                  </a:cubicBezTo>
                  <a:lnTo>
                    <a:pt x="71752" y="437362"/>
                  </a:lnTo>
                  <a:cubicBezTo>
                    <a:pt x="52722" y="437362"/>
                    <a:pt x="34472" y="429803"/>
                    <a:pt x="21016" y="416347"/>
                  </a:cubicBezTo>
                  <a:cubicBezTo>
                    <a:pt x="7560" y="402891"/>
                    <a:pt x="0" y="384640"/>
                    <a:pt x="0" y="365610"/>
                  </a:cubicBezTo>
                  <a:lnTo>
                    <a:pt x="0" y="71752"/>
                  </a:lnTo>
                  <a:cubicBezTo>
                    <a:pt x="0" y="52722"/>
                    <a:pt x="7560" y="34472"/>
                    <a:pt x="21016" y="21016"/>
                  </a:cubicBezTo>
                  <a:cubicBezTo>
                    <a:pt x="34472" y="7560"/>
                    <a:pt x="52722" y="0"/>
                    <a:pt x="71752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105317" cy="4564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H="1" flipV="1">
            <a:off x="5728179" y="7001324"/>
            <a:ext cx="1088138" cy="701402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flipH="1">
            <a:off x="5716012" y="7702726"/>
            <a:ext cx="1100305" cy="713045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9568753" y="7296335"/>
            <a:ext cx="2157136" cy="922967"/>
            <a:chOff x="0" y="0"/>
            <a:chExt cx="1104886" cy="47274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4886" cy="472744"/>
            </a:xfrm>
            <a:custGeom>
              <a:avLst/>
              <a:gdLst/>
              <a:ahLst/>
              <a:cxnLst/>
              <a:rect l="l" t="t" r="r" b="b"/>
              <a:pathLst>
                <a:path w="1104886" h="472744">
                  <a:moveTo>
                    <a:pt x="71780" y="0"/>
                  </a:moveTo>
                  <a:lnTo>
                    <a:pt x="1033107" y="0"/>
                  </a:lnTo>
                  <a:cubicBezTo>
                    <a:pt x="1072750" y="0"/>
                    <a:pt x="1104886" y="32137"/>
                    <a:pt x="1104886" y="71780"/>
                  </a:cubicBezTo>
                  <a:lnTo>
                    <a:pt x="1104886" y="400964"/>
                  </a:lnTo>
                  <a:cubicBezTo>
                    <a:pt x="1104886" y="440607"/>
                    <a:pt x="1072750" y="472744"/>
                    <a:pt x="1033107" y="472744"/>
                  </a:cubicBezTo>
                  <a:lnTo>
                    <a:pt x="71780" y="472744"/>
                  </a:lnTo>
                  <a:cubicBezTo>
                    <a:pt x="32137" y="472744"/>
                    <a:pt x="0" y="440607"/>
                    <a:pt x="0" y="400964"/>
                  </a:cubicBezTo>
                  <a:lnTo>
                    <a:pt x="0" y="71780"/>
                  </a:lnTo>
                  <a:cubicBezTo>
                    <a:pt x="0" y="32137"/>
                    <a:pt x="32137" y="0"/>
                    <a:pt x="71780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1104886" cy="4917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301566" y="6145314"/>
            <a:ext cx="2144152" cy="607082"/>
            <a:chOff x="0" y="0"/>
            <a:chExt cx="1098236" cy="3109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98236" cy="310948"/>
            </a:xfrm>
            <a:custGeom>
              <a:avLst/>
              <a:gdLst/>
              <a:ahLst/>
              <a:cxnLst/>
              <a:rect l="l" t="t" r="r" b="b"/>
              <a:pathLst>
                <a:path w="1098236" h="310948">
                  <a:moveTo>
                    <a:pt x="72214" y="0"/>
                  </a:moveTo>
                  <a:lnTo>
                    <a:pt x="1026021" y="0"/>
                  </a:lnTo>
                  <a:cubicBezTo>
                    <a:pt x="1065904" y="0"/>
                    <a:pt x="1098236" y="32331"/>
                    <a:pt x="1098236" y="72214"/>
                  </a:cubicBezTo>
                  <a:lnTo>
                    <a:pt x="1098236" y="238733"/>
                  </a:lnTo>
                  <a:cubicBezTo>
                    <a:pt x="1098236" y="257886"/>
                    <a:pt x="1090627" y="276254"/>
                    <a:pt x="1077085" y="289797"/>
                  </a:cubicBezTo>
                  <a:cubicBezTo>
                    <a:pt x="1063542" y="303339"/>
                    <a:pt x="1045174" y="310948"/>
                    <a:pt x="1026021" y="310948"/>
                  </a:cubicBezTo>
                  <a:lnTo>
                    <a:pt x="72214" y="310948"/>
                  </a:lnTo>
                  <a:cubicBezTo>
                    <a:pt x="32331" y="310948"/>
                    <a:pt x="0" y="278616"/>
                    <a:pt x="0" y="238733"/>
                  </a:cubicBezTo>
                  <a:lnTo>
                    <a:pt x="0" y="72214"/>
                  </a:lnTo>
                  <a:cubicBezTo>
                    <a:pt x="0" y="53062"/>
                    <a:pt x="7608" y="34694"/>
                    <a:pt x="21151" y="21151"/>
                  </a:cubicBezTo>
                  <a:cubicBezTo>
                    <a:pt x="34694" y="7608"/>
                    <a:pt x="53062" y="0"/>
                    <a:pt x="72214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1098236" cy="3299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028391" y="7124727"/>
            <a:ext cx="2144152" cy="607082"/>
            <a:chOff x="0" y="0"/>
            <a:chExt cx="1098236" cy="31094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98236" cy="310948"/>
            </a:xfrm>
            <a:custGeom>
              <a:avLst/>
              <a:gdLst/>
              <a:ahLst/>
              <a:cxnLst/>
              <a:rect l="l" t="t" r="r" b="b"/>
              <a:pathLst>
                <a:path w="1098236" h="310948">
                  <a:moveTo>
                    <a:pt x="72214" y="0"/>
                  </a:moveTo>
                  <a:lnTo>
                    <a:pt x="1026021" y="0"/>
                  </a:lnTo>
                  <a:cubicBezTo>
                    <a:pt x="1065904" y="0"/>
                    <a:pt x="1098236" y="32331"/>
                    <a:pt x="1098236" y="72214"/>
                  </a:cubicBezTo>
                  <a:lnTo>
                    <a:pt x="1098236" y="238733"/>
                  </a:lnTo>
                  <a:cubicBezTo>
                    <a:pt x="1098236" y="257886"/>
                    <a:pt x="1090627" y="276254"/>
                    <a:pt x="1077085" y="289797"/>
                  </a:cubicBezTo>
                  <a:cubicBezTo>
                    <a:pt x="1063542" y="303339"/>
                    <a:pt x="1045174" y="310948"/>
                    <a:pt x="1026021" y="310948"/>
                  </a:cubicBezTo>
                  <a:lnTo>
                    <a:pt x="72214" y="310948"/>
                  </a:lnTo>
                  <a:cubicBezTo>
                    <a:pt x="32331" y="310948"/>
                    <a:pt x="0" y="278616"/>
                    <a:pt x="0" y="238733"/>
                  </a:cubicBezTo>
                  <a:lnTo>
                    <a:pt x="0" y="72214"/>
                  </a:lnTo>
                  <a:cubicBezTo>
                    <a:pt x="0" y="53062"/>
                    <a:pt x="7608" y="34694"/>
                    <a:pt x="21151" y="21151"/>
                  </a:cubicBezTo>
                  <a:cubicBezTo>
                    <a:pt x="34694" y="7608"/>
                    <a:pt x="53062" y="0"/>
                    <a:pt x="72214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1098236" cy="3299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 flipH="1">
            <a:off x="8345056" y="5568301"/>
            <a:ext cx="755049" cy="3752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 flipV="1">
            <a:off x="12098688" y="4718456"/>
            <a:ext cx="1189241" cy="849845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>
            <a:off x="12098688" y="5568301"/>
            <a:ext cx="1187535" cy="18266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>
            <a:off x="12098688" y="5568301"/>
            <a:ext cx="1202878" cy="880554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AutoShape 39"/>
          <p:cNvSpPr/>
          <p:nvPr/>
        </p:nvSpPr>
        <p:spPr>
          <a:xfrm>
            <a:off x="12098688" y="5568301"/>
            <a:ext cx="1001780" cy="1556426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AutoShape 40"/>
          <p:cNvSpPr/>
          <p:nvPr/>
        </p:nvSpPr>
        <p:spPr>
          <a:xfrm flipH="1">
            <a:off x="8974294" y="6317947"/>
            <a:ext cx="1625102" cy="138477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028700" y="1110388"/>
            <a:ext cx="979625" cy="979625"/>
          </a:xfrm>
          <a:custGeom>
            <a:avLst/>
            <a:gdLst/>
            <a:ahLst/>
            <a:cxnLst/>
            <a:rect l="l" t="t" r="r" b="b"/>
            <a:pathLst>
              <a:path w="979625" h="979625">
                <a:moveTo>
                  <a:pt x="0" y="0"/>
                </a:moveTo>
                <a:lnTo>
                  <a:pt x="979625" y="0"/>
                </a:lnTo>
                <a:lnTo>
                  <a:pt x="979625" y="979624"/>
                </a:lnTo>
                <a:lnTo>
                  <a:pt x="0" y="97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2196799" y="1028700"/>
            <a:ext cx="671633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000000"/>
                </a:solidFill>
                <a:latin typeface="Telegraf Bold"/>
              </a:rPr>
              <a:t>Methodology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75415" y="5389168"/>
            <a:ext cx="2543812" cy="38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2669">
                <a:solidFill>
                  <a:srgbClr val="FFFFFF"/>
                </a:solidFill>
                <a:latin typeface="Telegraf Bold"/>
              </a:rPr>
              <a:t>Home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608282" y="5450790"/>
            <a:ext cx="1342207" cy="25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6"/>
              </a:lnSpc>
            </a:pPr>
            <a:r>
              <a:rPr lang="en-US" sz="1716">
                <a:solidFill>
                  <a:srgbClr val="FFFFFF"/>
                </a:solidFill>
                <a:latin typeface="Telegraf Bold"/>
              </a:rPr>
              <a:t>Apply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976217" y="7578201"/>
            <a:ext cx="1342207" cy="47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6"/>
              </a:lnSpc>
            </a:pPr>
            <a:r>
              <a:rPr lang="en-US" sz="1716">
                <a:solidFill>
                  <a:srgbClr val="FFFFFF"/>
                </a:solidFill>
                <a:latin typeface="Telegraf Bold"/>
              </a:rPr>
              <a:t>Online Apply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224202" y="7552887"/>
            <a:ext cx="1342207" cy="27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9"/>
              </a:lnSpc>
            </a:pPr>
            <a:r>
              <a:rPr lang="en-US" sz="1716">
                <a:solidFill>
                  <a:srgbClr val="000000"/>
                </a:solidFill>
                <a:latin typeface="Telegraf Bold"/>
              </a:rPr>
              <a:t>Signup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498100" y="5423093"/>
            <a:ext cx="1743179" cy="27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9"/>
              </a:lnSpc>
            </a:pPr>
            <a:r>
              <a:rPr lang="en-US" sz="1716">
                <a:solidFill>
                  <a:srgbClr val="FFFFFF"/>
                </a:solidFill>
                <a:latin typeface="Telegraf Bold"/>
              </a:rPr>
              <a:t>Courses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772347" y="8269565"/>
            <a:ext cx="1743179" cy="27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9"/>
              </a:lnSpc>
            </a:pPr>
            <a:r>
              <a:rPr lang="en-US" sz="1716">
                <a:solidFill>
                  <a:srgbClr val="FFFFFF"/>
                </a:solidFill>
                <a:latin typeface="Telegraf Bold"/>
              </a:rPr>
              <a:t>Admin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72347" y="6851366"/>
            <a:ext cx="1743179" cy="27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9"/>
              </a:lnSpc>
            </a:pPr>
            <a:r>
              <a:rPr lang="en-US" sz="1716">
                <a:solidFill>
                  <a:srgbClr val="FFFFFF"/>
                </a:solidFill>
                <a:latin typeface="Telegraf Bold"/>
              </a:rPr>
              <a:t>Student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494499" y="4545294"/>
            <a:ext cx="1743179" cy="27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9"/>
              </a:lnSpc>
            </a:pPr>
            <a:r>
              <a:rPr lang="en-US" sz="1716">
                <a:solidFill>
                  <a:srgbClr val="FFFFFF"/>
                </a:solidFill>
                <a:latin typeface="Telegraf Bold"/>
              </a:rPr>
              <a:t>Admission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502052" y="6298897"/>
            <a:ext cx="1743179" cy="27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9"/>
              </a:lnSpc>
            </a:pPr>
            <a:r>
              <a:rPr lang="en-US" sz="1716">
                <a:solidFill>
                  <a:srgbClr val="FFFFFF"/>
                </a:solidFill>
                <a:latin typeface="Telegraf Bold"/>
              </a:rPr>
              <a:t>About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228877" y="7278310"/>
            <a:ext cx="1743179" cy="27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9"/>
              </a:lnSpc>
            </a:pPr>
            <a:r>
              <a:rPr lang="en-US" sz="1716">
                <a:solidFill>
                  <a:srgbClr val="FFFFFF"/>
                </a:solidFill>
                <a:latin typeface="Telegraf Bold"/>
              </a:rPr>
              <a:t>Contact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25712" y="1561214"/>
            <a:ext cx="6462288" cy="8725786"/>
          </a:xfrm>
          <a:custGeom>
            <a:avLst/>
            <a:gdLst/>
            <a:ahLst/>
            <a:cxnLst/>
            <a:rect l="l" t="t" r="r" b="b"/>
            <a:pathLst>
              <a:path w="6462288" h="8725786">
                <a:moveTo>
                  <a:pt x="0" y="0"/>
                </a:moveTo>
                <a:lnTo>
                  <a:pt x="6462288" y="0"/>
                </a:lnTo>
                <a:lnTo>
                  <a:pt x="6462288" y="8725786"/>
                </a:lnTo>
                <a:lnTo>
                  <a:pt x="0" y="8725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01689"/>
            <a:ext cx="1366779" cy="1119051"/>
          </a:xfrm>
          <a:custGeom>
            <a:avLst/>
            <a:gdLst/>
            <a:ahLst/>
            <a:cxnLst/>
            <a:rect l="l" t="t" r="r" b="b"/>
            <a:pathLst>
              <a:path w="1366779" h="1119051">
                <a:moveTo>
                  <a:pt x="0" y="0"/>
                </a:moveTo>
                <a:lnTo>
                  <a:pt x="1366779" y="0"/>
                </a:lnTo>
                <a:lnTo>
                  <a:pt x="1366779" y="1119050"/>
                </a:lnTo>
                <a:lnTo>
                  <a:pt x="0" y="1119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64762" y="992164"/>
            <a:ext cx="5499322" cy="112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elegraf Bold"/>
              </a:rPr>
              <a:t>ER Diagram  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5735786"/>
            <a:ext cx="3483747" cy="4551214"/>
          </a:xfrm>
          <a:custGeom>
            <a:avLst/>
            <a:gdLst/>
            <a:ahLst/>
            <a:cxnLst/>
            <a:rect l="l" t="t" r="r" b="b"/>
            <a:pathLst>
              <a:path w="3483747" h="4551214">
                <a:moveTo>
                  <a:pt x="0" y="0"/>
                </a:moveTo>
                <a:lnTo>
                  <a:pt x="3483747" y="0"/>
                </a:lnTo>
                <a:lnTo>
                  <a:pt x="3483747" y="4551214"/>
                </a:lnTo>
                <a:lnTo>
                  <a:pt x="0" y="4551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Custom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Mont Heavy</vt:lpstr>
      <vt:lpstr>Fiona</vt:lpstr>
      <vt:lpstr>Poppins Bold</vt:lpstr>
      <vt:lpstr>Poppins</vt:lpstr>
      <vt:lpstr>Mont Bold</vt:lpstr>
      <vt:lpstr>Calibri</vt:lpstr>
      <vt:lpstr>Canva Sans 1 Bold</vt:lpstr>
      <vt:lpstr>Open Sans Bold</vt:lpstr>
      <vt:lpstr>Canva Sans 1</vt:lpstr>
      <vt:lpstr>Open Sans</vt:lpstr>
      <vt:lpstr>Trocchi</vt:lpstr>
      <vt:lpstr>Telegraf Bold</vt:lpstr>
      <vt:lpstr>Garet</vt:lpstr>
      <vt:lpstr>Telegraf</vt:lpstr>
      <vt:lpstr>Tex Gyre Termes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admission management system</dc:title>
  <cp:lastModifiedBy>Md. Mahim Hossain</cp:lastModifiedBy>
  <cp:revision>2</cp:revision>
  <dcterms:created xsi:type="dcterms:W3CDTF">2006-08-16T00:00:00Z</dcterms:created>
  <dcterms:modified xsi:type="dcterms:W3CDTF">2024-04-28T18:08:27Z</dcterms:modified>
  <dc:identifier>DAF5FgofJ_0</dc:identifier>
</cp:coreProperties>
</file>